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63" r:id="rId6"/>
    <p:sldId id="265" r:id="rId7"/>
    <p:sldId id="266" r:id="rId8"/>
    <p:sldId id="269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8" d="100"/>
          <a:sy n="48" d="100"/>
        </p:scale>
        <p:origin x="-2168" y="-1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DC26D-2029-472D-B471-99E2DEA5E3B3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662389-5666-4453-A52A-C8A35BDB5BF3}">
      <dgm:prSet phldrT="[Text]" custT="1"/>
      <dgm:spPr/>
      <dgm:t>
        <a:bodyPr/>
        <a:lstStyle/>
        <a:p>
          <a:r>
            <a:rPr lang="en-US" sz="3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Servicios</a:t>
          </a:r>
          <a:r>
            <a:rPr lang="en-US" sz="3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3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2E91521-EF23-4C60-985C-73FD3A84B9B0}" type="parTrans" cxnId="{2C156E15-DC76-4978-8E35-7FDF2F23A7DD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BF35593-2A5D-4495-AB53-83294C845CF9}" type="sibTrans" cxnId="{2C156E15-DC76-4978-8E35-7FDF2F23A7DD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07D32E-B9DA-47A1-8E48-1F6B7944D72A}">
      <dgm:prSet phldrT="[Text]" custT="1"/>
      <dgm:spPr/>
      <dgm:t>
        <a:bodyPr/>
        <a:lstStyle/>
        <a:p>
          <a:r>
            <a:rPr lang="en-US" sz="16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Residenciales</a:t>
          </a:r>
          <a:endParaRPr lang="en-US" sz="16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9400B2-1D40-442D-ADF6-103CE35784DF}" type="parTrans" cxnId="{D712C848-68D8-4888-A09F-87282F181D3C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C4446B-2522-4F60-9366-2CCA0C6EA6CF}" type="sibTrans" cxnId="{D712C848-68D8-4888-A09F-87282F181D3C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25EF98-82B1-4DD0-A858-E25CBAAFA53D}">
      <dgm:prSet phldrT="[Text]" custT="1"/>
      <dgm:spPr/>
      <dgm:t>
        <a:bodyPr/>
        <a:lstStyle/>
        <a:p>
          <a:r>
            <a:rPr lang="en-US" sz="16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Empresariales</a:t>
          </a:r>
          <a:r>
            <a:rPr lang="en-US" sz="16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16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770634-B3BA-401B-93E2-5B7F2CA37487}" type="parTrans" cxnId="{36AE8BAF-1B7B-48D3-B9B2-268874020242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DA51E5A-50F8-4FFE-AD4B-2D056499A0E7}" type="sibTrans" cxnId="{36AE8BAF-1B7B-48D3-B9B2-268874020242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12AEB6-DE91-44C2-B2C8-54F3B64224A2}">
      <dgm:prSet phldrT="[Text]" custT="1"/>
      <dgm:spPr/>
      <dgm:t>
        <a:bodyPr/>
        <a:lstStyle/>
        <a:p>
          <a:r>
            <a:rPr lang="en-US" sz="3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Telefonos</a:t>
          </a:r>
          <a:endParaRPr lang="en-US" sz="3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D9ED5C-E75F-4E12-8C84-A5031BDC9182}" type="parTrans" cxnId="{ACF9E460-09E6-4E85-9546-0A8B0333D0F3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D1EFA29-0A80-425E-B5DA-1F44D06981C3}" type="sibTrans" cxnId="{ACF9E460-09E6-4E85-9546-0A8B0333D0F3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CECB2F-CF4B-441E-A94D-3730784F0180}">
      <dgm:prSet phldrT="[Text]" custT="1"/>
      <dgm:spPr/>
      <dgm:t>
        <a:bodyPr/>
        <a:lstStyle/>
        <a:p>
          <a:r>
            <a:rPr lang="en-US" sz="14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Cisco</a:t>
          </a:r>
          <a:endParaRPr lang="en-US" sz="14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38546C-72EF-4B9B-89CA-81FB7103B8D5}" type="parTrans" cxnId="{D5C9EBEF-D0CB-4BF0-8E58-A39305BDDAF6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67BF53-A972-4864-8675-CBEB29049FC8}" type="sibTrans" cxnId="{D5C9EBEF-D0CB-4BF0-8E58-A39305BDDAF6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F42F09-6AD3-40E3-B220-B1C2FAF14211}">
      <dgm:prSet phldrT="[Text]" custT="1"/>
      <dgm:spPr/>
      <dgm:t>
        <a:bodyPr/>
        <a:lstStyle/>
        <a:p>
          <a:r>
            <a:rPr lang="en-US" sz="3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Extras</a:t>
          </a:r>
          <a:endParaRPr lang="en-US" sz="3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3635BC-398D-4A2F-A95B-598C87F8F3CF}" type="parTrans" cxnId="{D165A0D3-9931-49FA-8E52-2EFA14BC3465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EB490D3-CE69-4BD1-91FE-35C5C787F295}" type="sibTrans" cxnId="{D165A0D3-9931-49FA-8E52-2EFA14BC3465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882BC99-99C6-4F89-89F5-D8D37163F7F9}">
      <dgm:prSet phldrT="[Text]" custT="1"/>
      <dgm:spPr/>
      <dgm:t>
        <a:bodyPr/>
        <a:lstStyle/>
        <a:p>
          <a:r>
            <a:rPr lang="en-US" sz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Servicios</a:t>
          </a:r>
          <a:r>
            <a:rPr lang="en-US" sz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Tecnologia</a:t>
          </a:r>
          <a:r>
            <a:rPr lang="en-US" sz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Informacion</a:t>
          </a:r>
          <a:endParaRPr lang="en-US" sz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8344CD6-6ACC-4643-9C3C-16A21C7EC156}" type="parTrans" cxnId="{756E4FEB-8F0F-40A4-9CB9-057F1DDC75C0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869286-54BC-4F66-B4A5-648E8E5788B7}" type="sibTrans" cxnId="{756E4FEB-8F0F-40A4-9CB9-057F1DDC75C0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2FEDE83-8DE2-4228-8B1A-F9CBABE8B17D}">
      <dgm:prSet phldrT="[Text]" custT="1"/>
      <dgm:spPr/>
      <dgm:t>
        <a:bodyPr/>
        <a:lstStyle/>
        <a:p>
          <a:r>
            <a:rPr lang="en-US" sz="14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Grandstream</a:t>
          </a:r>
          <a:endParaRPr lang="en-US" sz="14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103C934-88BE-4AA8-B37D-8A1721FE84B4}" type="parTrans" cxnId="{8C62A5A3-43A4-4F37-BB55-499A61C563B0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D7ACE2-288A-49F3-901E-10CE2FE33C1D}" type="sibTrans" cxnId="{8C62A5A3-43A4-4F37-BB55-499A61C563B0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0508E7-6CBA-49C8-B6E0-FDC48CFC5B12}">
      <dgm:prSet phldrT="[Text]" custT="1"/>
      <dgm:spPr/>
      <dgm:t>
        <a:bodyPr/>
        <a:lstStyle/>
        <a:p>
          <a:r>
            <a:rPr lang="en-US" sz="14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Polycomm</a:t>
          </a:r>
          <a:endParaRPr lang="en-US" sz="14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50E48F-6539-4CEE-B30F-047F28C0602D}" type="parTrans" cxnId="{F9FC0D74-18E1-43CB-A121-5350BA6EB357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A36178C-FF0A-4A23-8158-C063383AC585}" type="sibTrans" cxnId="{F9FC0D74-18E1-43CB-A121-5350BA6EB357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F259192-B7FD-4919-B0BD-0CEFF5A2D57F}">
      <dgm:prSet phldrT="[Text]" custT="1"/>
      <dgm:spPr/>
      <dgm:t>
        <a:bodyPr/>
        <a:lstStyle/>
        <a:p>
          <a:r>
            <a:rPr lang="en-US" sz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Circuitos</a:t>
          </a:r>
          <a:r>
            <a:rPr lang="en-US" sz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Camaras</a:t>
          </a:r>
          <a:endParaRPr lang="en-US" sz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1F03B2-C1B6-4D8B-AB06-37F3469C1318}" type="parTrans" cxnId="{538B4BFF-852E-4902-B266-92327AE6DAB3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A90DB6-6E78-451B-8153-E0AF46B3EACB}" type="sibTrans" cxnId="{538B4BFF-852E-4902-B266-92327AE6DAB3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FDC508-5A0A-4A9F-9CBB-E375573DA0EB}">
      <dgm:prSet phldrT="[Text]" custT="1"/>
      <dgm:spPr/>
      <dgm:t>
        <a:bodyPr/>
        <a:lstStyle/>
        <a:p>
          <a:r>
            <a:rPr lang="en-US" sz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Configuracion</a:t>
          </a:r>
          <a:r>
            <a:rPr lang="en-US" sz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redes</a:t>
          </a:r>
          <a:r>
            <a:rPr lang="en-US" sz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56E0BD-397D-4962-A5AC-C10D0D7C813A}" type="parTrans" cxnId="{80EF442E-EAD1-4993-BDC1-78AF9F9C676D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7AEF0B-7E10-4FA4-94B2-60C2C65FFD44}" type="sibTrans" cxnId="{80EF442E-EAD1-4993-BDC1-78AF9F9C676D}">
      <dgm:prSet/>
      <dgm:spPr/>
      <dgm:t>
        <a:bodyPr/>
        <a:lstStyle/>
        <a:p>
          <a:endParaRPr lang="en-US" sz="14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C7E48CC-14EE-4B91-B899-2F3C054AC03A}" type="pres">
      <dgm:prSet presAssocID="{63EDC26D-2029-472D-B471-99E2DEA5E3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5BF008-6AA9-4725-AE71-DBB568D3E5CE}" type="pres">
      <dgm:prSet presAssocID="{63EDC26D-2029-472D-B471-99E2DEA5E3B3}" presName="tSp" presStyleCnt="0"/>
      <dgm:spPr/>
    </dgm:pt>
    <dgm:pt modelId="{EB2F7885-174A-42CF-9F71-1EF3C8F89514}" type="pres">
      <dgm:prSet presAssocID="{63EDC26D-2029-472D-B471-99E2DEA5E3B3}" presName="bSp" presStyleCnt="0"/>
      <dgm:spPr/>
    </dgm:pt>
    <dgm:pt modelId="{07CAC166-7852-43AF-8CCB-EB546D4842FB}" type="pres">
      <dgm:prSet presAssocID="{63EDC26D-2029-472D-B471-99E2DEA5E3B3}" presName="process" presStyleCnt="0"/>
      <dgm:spPr/>
    </dgm:pt>
    <dgm:pt modelId="{B68DEDB2-F4BA-40CE-82DB-6C1E790EF907}" type="pres">
      <dgm:prSet presAssocID="{D9662389-5666-4453-A52A-C8A35BDB5BF3}" presName="composite1" presStyleCnt="0"/>
      <dgm:spPr/>
    </dgm:pt>
    <dgm:pt modelId="{6D00D843-D42C-40CF-B910-1DB2DA0B011B}" type="pres">
      <dgm:prSet presAssocID="{D9662389-5666-4453-A52A-C8A35BDB5BF3}" presName="dummyNode1" presStyleLbl="node1" presStyleIdx="0" presStyleCnt="3"/>
      <dgm:spPr/>
    </dgm:pt>
    <dgm:pt modelId="{7EB3721D-8852-4D83-9AA7-D253F00B3C82}" type="pres">
      <dgm:prSet presAssocID="{D9662389-5666-4453-A52A-C8A35BDB5BF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8696A-CC26-4BB5-B6D2-078AEEDF6A0F}" type="pres">
      <dgm:prSet presAssocID="{D9662389-5666-4453-A52A-C8A35BDB5BF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20F47-53A0-436C-8BAA-52793DDEFD8E}" type="pres">
      <dgm:prSet presAssocID="{D9662389-5666-4453-A52A-C8A35BDB5BF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15900-2F24-4B67-8B1A-0DE2A53E4C24}" type="pres">
      <dgm:prSet presAssocID="{D9662389-5666-4453-A52A-C8A35BDB5BF3}" presName="connSite1" presStyleCnt="0"/>
      <dgm:spPr/>
    </dgm:pt>
    <dgm:pt modelId="{6DEBE7FE-CBD1-4E41-9786-93C9351E4B0A}" type="pres">
      <dgm:prSet presAssocID="{BBF35593-2A5D-4495-AB53-83294C845CF9}" presName="Name9" presStyleLbl="sibTrans2D1" presStyleIdx="0" presStyleCnt="2"/>
      <dgm:spPr/>
      <dgm:t>
        <a:bodyPr/>
        <a:lstStyle/>
        <a:p>
          <a:endParaRPr lang="en-US"/>
        </a:p>
      </dgm:t>
    </dgm:pt>
    <dgm:pt modelId="{411CB993-B0DF-4913-915F-0D4F53A99120}" type="pres">
      <dgm:prSet presAssocID="{B712AEB6-DE91-44C2-B2C8-54F3B64224A2}" presName="composite2" presStyleCnt="0"/>
      <dgm:spPr/>
    </dgm:pt>
    <dgm:pt modelId="{18F51205-7641-4179-BED7-72F28238A014}" type="pres">
      <dgm:prSet presAssocID="{B712AEB6-DE91-44C2-B2C8-54F3B64224A2}" presName="dummyNode2" presStyleLbl="node1" presStyleIdx="0" presStyleCnt="3"/>
      <dgm:spPr/>
    </dgm:pt>
    <dgm:pt modelId="{B2DA69F3-96C1-483A-AD7A-F82032B056AA}" type="pres">
      <dgm:prSet presAssocID="{B712AEB6-DE91-44C2-B2C8-54F3B64224A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B26D3-F6E7-4FDC-9A28-E6E2B0344CCD}" type="pres">
      <dgm:prSet presAssocID="{B712AEB6-DE91-44C2-B2C8-54F3B64224A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7DD6A-B4A2-493F-86A4-988F93024E31}" type="pres">
      <dgm:prSet presAssocID="{B712AEB6-DE91-44C2-B2C8-54F3B64224A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A6C10-C2C1-4637-A890-198AE4FB5783}" type="pres">
      <dgm:prSet presAssocID="{B712AEB6-DE91-44C2-B2C8-54F3B64224A2}" presName="connSite2" presStyleCnt="0"/>
      <dgm:spPr/>
    </dgm:pt>
    <dgm:pt modelId="{A614E82C-CD58-42B5-BDA2-1867E55B630F}" type="pres">
      <dgm:prSet presAssocID="{BD1EFA29-0A80-425E-B5DA-1F44D06981C3}" presName="Name18" presStyleLbl="sibTrans2D1" presStyleIdx="1" presStyleCnt="2"/>
      <dgm:spPr/>
      <dgm:t>
        <a:bodyPr/>
        <a:lstStyle/>
        <a:p>
          <a:endParaRPr lang="en-US"/>
        </a:p>
      </dgm:t>
    </dgm:pt>
    <dgm:pt modelId="{B4F549F1-D4DD-4E5C-A857-66C951279E8D}" type="pres">
      <dgm:prSet presAssocID="{4BF42F09-6AD3-40E3-B220-B1C2FAF14211}" presName="composite1" presStyleCnt="0"/>
      <dgm:spPr/>
    </dgm:pt>
    <dgm:pt modelId="{36761F6E-1711-4991-A838-6F41F965ACC3}" type="pres">
      <dgm:prSet presAssocID="{4BF42F09-6AD3-40E3-B220-B1C2FAF14211}" presName="dummyNode1" presStyleLbl="node1" presStyleIdx="1" presStyleCnt="3"/>
      <dgm:spPr/>
    </dgm:pt>
    <dgm:pt modelId="{85FA8C93-9D85-4DA5-BCF1-76BF79D92914}" type="pres">
      <dgm:prSet presAssocID="{4BF42F09-6AD3-40E3-B220-B1C2FAF1421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03873-0226-4762-86E8-70B08F913BBB}" type="pres">
      <dgm:prSet presAssocID="{4BF42F09-6AD3-40E3-B220-B1C2FAF1421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E8329-2A8E-4F16-AF3E-83F2E97F0B84}" type="pres">
      <dgm:prSet presAssocID="{4BF42F09-6AD3-40E3-B220-B1C2FAF1421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1A507-6CFB-422F-8C11-25D4D3004C57}" type="pres">
      <dgm:prSet presAssocID="{4BF42F09-6AD3-40E3-B220-B1C2FAF14211}" presName="connSite1" presStyleCnt="0"/>
      <dgm:spPr/>
    </dgm:pt>
  </dgm:ptLst>
  <dgm:cxnLst>
    <dgm:cxn modelId="{2FDF0C21-A153-4578-ACD0-040FCA10F252}" type="presOf" srcId="{32FEDE83-8DE2-4228-8B1A-F9CBABE8B17D}" destId="{B2DA69F3-96C1-483A-AD7A-F82032B056AA}" srcOrd="0" destOrd="1" presId="urn:microsoft.com/office/officeart/2005/8/layout/hProcess4"/>
    <dgm:cxn modelId="{F9FC0D74-18E1-43CB-A121-5350BA6EB357}" srcId="{B712AEB6-DE91-44C2-B2C8-54F3B64224A2}" destId="{150508E7-6CBA-49C8-B6E0-FDC48CFC5B12}" srcOrd="2" destOrd="0" parTransId="{D050E48F-6539-4CEE-B30F-047F28C0602D}" sibTransId="{2A36178C-FF0A-4A23-8158-C063383AC585}"/>
    <dgm:cxn modelId="{53160B32-173E-44F7-AFB0-1E9058AF9B27}" type="presOf" srcId="{4BF42F09-6AD3-40E3-B220-B1C2FAF14211}" destId="{FEEE8329-2A8E-4F16-AF3E-83F2E97F0B84}" srcOrd="0" destOrd="0" presId="urn:microsoft.com/office/officeart/2005/8/layout/hProcess4"/>
    <dgm:cxn modelId="{93CF3B04-9A3E-45A3-8233-E2294EA2F750}" type="presOf" srcId="{D9662389-5666-4453-A52A-C8A35BDB5BF3}" destId="{2BA20F47-53A0-436C-8BAA-52793DDEFD8E}" srcOrd="0" destOrd="0" presId="urn:microsoft.com/office/officeart/2005/8/layout/hProcess4"/>
    <dgm:cxn modelId="{66BF13DF-ED52-4E65-A9B4-49DC1392EDC0}" type="presOf" srcId="{2825EF98-82B1-4DD0-A858-E25CBAAFA53D}" destId="{1FA8696A-CC26-4BB5-B6D2-078AEEDF6A0F}" srcOrd="1" destOrd="1" presId="urn:microsoft.com/office/officeart/2005/8/layout/hProcess4"/>
    <dgm:cxn modelId="{A668A8E5-A97F-44BC-94CD-279C06EFF2FF}" type="presOf" srcId="{86FDC508-5A0A-4A9F-9CBB-E375573DA0EB}" destId="{85FA8C93-9D85-4DA5-BCF1-76BF79D92914}" srcOrd="0" destOrd="2" presId="urn:microsoft.com/office/officeart/2005/8/layout/hProcess4"/>
    <dgm:cxn modelId="{EEBDAB7A-803A-4F6E-95FD-FFE45D62BFC1}" type="presOf" srcId="{5882BC99-99C6-4F89-89F5-D8D37163F7F9}" destId="{85FA8C93-9D85-4DA5-BCF1-76BF79D92914}" srcOrd="0" destOrd="0" presId="urn:microsoft.com/office/officeart/2005/8/layout/hProcess4"/>
    <dgm:cxn modelId="{A3A18FE9-A07C-4F27-9A34-20FD17EF6571}" type="presOf" srcId="{DC07D32E-B9DA-47A1-8E48-1F6B7944D72A}" destId="{7EB3721D-8852-4D83-9AA7-D253F00B3C82}" srcOrd="0" destOrd="0" presId="urn:microsoft.com/office/officeart/2005/8/layout/hProcess4"/>
    <dgm:cxn modelId="{D712C848-68D8-4888-A09F-87282F181D3C}" srcId="{D9662389-5666-4453-A52A-C8A35BDB5BF3}" destId="{DC07D32E-B9DA-47A1-8E48-1F6B7944D72A}" srcOrd="0" destOrd="0" parTransId="{999400B2-1D40-442D-ADF6-103CE35784DF}" sibTransId="{92C4446B-2522-4F60-9366-2CCA0C6EA6CF}"/>
    <dgm:cxn modelId="{36AE8BAF-1B7B-48D3-B9B2-268874020242}" srcId="{D9662389-5666-4453-A52A-C8A35BDB5BF3}" destId="{2825EF98-82B1-4DD0-A858-E25CBAAFA53D}" srcOrd="1" destOrd="0" parTransId="{FD770634-B3BA-401B-93E2-5B7F2CA37487}" sibTransId="{CDA51E5A-50F8-4FFE-AD4B-2D056499A0E7}"/>
    <dgm:cxn modelId="{D6455C88-4F75-471D-8C64-4A1C880BA831}" type="presOf" srcId="{63EDC26D-2029-472D-B471-99E2DEA5E3B3}" destId="{9C7E48CC-14EE-4B91-B899-2F3C054AC03A}" srcOrd="0" destOrd="0" presId="urn:microsoft.com/office/officeart/2005/8/layout/hProcess4"/>
    <dgm:cxn modelId="{D5C9EBEF-D0CB-4BF0-8E58-A39305BDDAF6}" srcId="{B712AEB6-DE91-44C2-B2C8-54F3B64224A2}" destId="{5CCECB2F-CF4B-441E-A94D-3730784F0180}" srcOrd="0" destOrd="0" parTransId="{D638546C-72EF-4B9B-89CA-81FB7103B8D5}" sibTransId="{2067BF53-A972-4864-8675-CBEB29049FC8}"/>
    <dgm:cxn modelId="{AE94AA9A-EE38-4F87-86FD-685747312834}" type="presOf" srcId="{150508E7-6CBA-49C8-B6E0-FDC48CFC5B12}" destId="{7ACB26D3-F6E7-4FDC-9A28-E6E2B0344CCD}" srcOrd="1" destOrd="2" presId="urn:microsoft.com/office/officeart/2005/8/layout/hProcess4"/>
    <dgm:cxn modelId="{222286DA-2F8C-49DA-A195-15C06DF789A8}" type="presOf" srcId="{B712AEB6-DE91-44C2-B2C8-54F3B64224A2}" destId="{7B67DD6A-B4A2-493F-86A4-988F93024E31}" srcOrd="0" destOrd="0" presId="urn:microsoft.com/office/officeart/2005/8/layout/hProcess4"/>
    <dgm:cxn modelId="{A50A8B23-5B9B-41E5-8F28-9B38573D398C}" type="presOf" srcId="{BD1EFA29-0A80-425E-B5DA-1F44D06981C3}" destId="{A614E82C-CD58-42B5-BDA2-1867E55B630F}" srcOrd="0" destOrd="0" presId="urn:microsoft.com/office/officeart/2005/8/layout/hProcess4"/>
    <dgm:cxn modelId="{EAA8215D-685A-431D-B5BA-26ECDF5AC2DE}" type="presOf" srcId="{DC07D32E-B9DA-47A1-8E48-1F6B7944D72A}" destId="{1FA8696A-CC26-4BB5-B6D2-078AEEDF6A0F}" srcOrd="1" destOrd="0" presId="urn:microsoft.com/office/officeart/2005/8/layout/hProcess4"/>
    <dgm:cxn modelId="{80EF442E-EAD1-4993-BDC1-78AF9F9C676D}" srcId="{4BF42F09-6AD3-40E3-B220-B1C2FAF14211}" destId="{86FDC508-5A0A-4A9F-9CBB-E375573DA0EB}" srcOrd="2" destOrd="0" parTransId="{8556E0BD-397D-4962-A5AC-C10D0D7C813A}" sibTransId="{487AEF0B-7E10-4FA4-94B2-60C2C65FFD44}"/>
    <dgm:cxn modelId="{ACF9E460-09E6-4E85-9546-0A8B0333D0F3}" srcId="{63EDC26D-2029-472D-B471-99E2DEA5E3B3}" destId="{B712AEB6-DE91-44C2-B2C8-54F3B64224A2}" srcOrd="1" destOrd="0" parTransId="{B7D9ED5C-E75F-4E12-8C84-A5031BDC9182}" sibTransId="{BD1EFA29-0A80-425E-B5DA-1F44D06981C3}"/>
    <dgm:cxn modelId="{CFCC0BB4-42C8-47A9-83C8-EB6E54177E64}" type="presOf" srcId="{86FDC508-5A0A-4A9F-9CBB-E375573DA0EB}" destId="{51403873-0226-4762-86E8-70B08F913BBB}" srcOrd="1" destOrd="2" presId="urn:microsoft.com/office/officeart/2005/8/layout/hProcess4"/>
    <dgm:cxn modelId="{BBC13D02-6DFD-4EE3-94C6-7C6693FD27FC}" type="presOf" srcId="{5CCECB2F-CF4B-441E-A94D-3730784F0180}" destId="{7ACB26D3-F6E7-4FDC-9A28-E6E2B0344CCD}" srcOrd="1" destOrd="0" presId="urn:microsoft.com/office/officeart/2005/8/layout/hProcess4"/>
    <dgm:cxn modelId="{47D4DD16-AA9C-43CE-9971-874CBE717BE9}" type="presOf" srcId="{32FEDE83-8DE2-4228-8B1A-F9CBABE8B17D}" destId="{7ACB26D3-F6E7-4FDC-9A28-E6E2B0344CCD}" srcOrd="1" destOrd="1" presId="urn:microsoft.com/office/officeart/2005/8/layout/hProcess4"/>
    <dgm:cxn modelId="{D165A0D3-9931-49FA-8E52-2EFA14BC3465}" srcId="{63EDC26D-2029-472D-B471-99E2DEA5E3B3}" destId="{4BF42F09-6AD3-40E3-B220-B1C2FAF14211}" srcOrd="2" destOrd="0" parTransId="{313635BC-398D-4A2F-A95B-598C87F8F3CF}" sibTransId="{0EB490D3-CE69-4BD1-91FE-35C5C787F295}"/>
    <dgm:cxn modelId="{A7E2A3B8-F386-47EF-AE9F-7A1CEFA0DA02}" type="presOf" srcId="{5882BC99-99C6-4F89-89F5-D8D37163F7F9}" destId="{51403873-0226-4762-86E8-70B08F913BBB}" srcOrd="1" destOrd="0" presId="urn:microsoft.com/office/officeart/2005/8/layout/hProcess4"/>
    <dgm:cxn modelId="{14DDCD53-B460-428A-85C7-2D2520FED692}" type="presOf" srcId="{EF259192-B7FD-4919-B0BD-0CEFF5A2D57F}" destId="{51403873-0226-4762-86E8-70B08F913BBB}" srcOrd="1" destOrd="1" presId="urn:microsoft.com/office/officeart/2005/8/layout/hProcess4"/>
    <dgm:cxn modelId="{538B4BFF-852E-4902-B266-92327AE6DAB3}" srcId="{4BF42F09-6AD3-40E3-B220-B1C2FAF14211}" destId="{EF259192-B7FD-4919-B0BD-0CEFF5A2D57F}" srcOrd="1" destOrd="0" parTransId="{AE1F03B2-C1B6-4D8B-AB06-37F3469C1318}" sibTransId="{13A90DB6-6E78-451B-8153-E0AF46B3EACB}"/>
    <dgm:cxn modelId="{8C62A5A3-43A4-4F37-BB55-499A61C563B0}" srcId="{B712AEB6-DE91-44C2-B2C8-54F3B64224A2}" destId="{32FEDE83-8DE2-4228-8B1A-F9CBABE8B17D}" srcOrd="1" destOrd="0" parTransId="{9103C934-88BE-4AA8-B37D-8A1721FE84B4}" sibTransId="{2AD7ACE2-288A-49F3-901E-10CE2FE33C1D}"/>
    <dgm:cxn modelId="{CEE3B11F-6526-4D9A-8A99-27186E046F1D}" type="presOf" srcId="{5CCECB2F-CF4B-441E-A94D-3730784F0180}" destId="{B2DA69F3-96C1-483A-AD7A-F82032B056AA}" srcOrd="0" destOrd="0" presId="urn:microsoft.com/office/officeart/2005/8/layout/hProcess4"/>
    <dgm:cxn modelId="{E0EEF8B6-54E5-4DD8-841E-DF589AD528FF}" type="presOf" srcId="{EF259192-B7FD-4919-B0BD-0CEFF5A2D57F}" destId="{85FA8C93-9D85-4DA5-BCF1-76BF79D92914}" srcOrd="0" destOrd="1" presId="urn:microsoft.com/office/officeart/2005/8/layout/hProcess4"/>
    <dgm:cxn modelId="{4E001897-DB7C-4EE0-8B93-46334E979A33}" type="presOf" srcId="{2825EF98-82B1-4DD0-A858-E25CBAAFA53D}" destId="{7EB3721D-8852-4D83-9AA7-D253F00B3C82}" srcOrd="0" destOrd="1" presId="urn:microsoft.com/office/officeart/2005/8/layout/hProcess4"/>
    <dgm:cxn modelId="{2C156E15-DC76-4978-8E35-7FDF2F23A7DD}" srcId="{63EDC26D-2029-472D-B471-99E2DEA5E3B3}" destId="{D9662389-5666-4453-A52A-C8A35BDB5BF3}" srcOrd="0" destOrd="0" parTransId="{22E91521-EF23-4C60-985C-73FD3A84B9B0}" sibTransId="{BBF35593-2A5D-4495-AB53-83294C845CF9}"/>
    <dgm:cxn modelId="{756E4FEB-8F0F-40A4-9CB9-057F1DDC75C0}" srcId="{4BF42F09-6AD3-40E3-B220-B1C2FAF14211}" destId="{5882BC99-99C6-4F89-89F5-D8D37163F7F9}" srcOrd="0" destOrd="0" parTransId="{78344CD6-6ACC-4643-9C3C-16A21C7EC156}" sibTransId="{E4869286-54BC-4F66-B4A5-648E8E5788B7}"/>
    <dgm:cxn modelId="{1A444E03-238A-47FB-A79D-016CCD63332D}" type="presOf" srcId="{150508E7-6CBA-49C8-B6E0-FDC48CFC5B12}" destId="{B2DA69F3-96C1-483A-AD7A-F82032B056AA}" srcOrd="0" destOrd="2" presId="urn:microsoft.com/office/officeart/2005/8/layout/hProcess4"/>
    <dgm:cxn modelId="{1385108A-F0F1-4D2E-A712-C2354F6F04AC}" type="presOf" srcId="{BBF35593-2A5D-4495-AB53-83294C845CF9}" destId="{6DEBE7FE-CBD1-4E41-9786-93C9351E4B0A}" srcOrd="0" destOrd="0" presId="urn:microsoft.com/office/officeart/2005/8/layout/hProcess4"/>
    <dgm:cxn modelId="{95F35836-A469-48E4-840F-7C0AE4EA7937}" type="presParOf" srcId="{9C7E48CC-14EE-4B91-B899-2F3C054AC03A}" destId="{345BF008-6AA9-4725-AE71-DBB568D3E5CE}" srcOrd="0" destOrd="0" presId="urn:microsoft.com/office/officeart/2005/8/layout/hProcess4"/>
    <dgm:cxn modelId="{8EA1D99E-3F05-4C46-8F92-61FE922ED67A}" type="presParOf" srcId="{9C7E48CC-14EE-4B91-B899-2F3C054AC03A}" destId="{EB2F7885-174A-42CF-9F71-1EF3C8F89514}" srcOrd="1" destOrd="0" presId="urn:microsoft.com/office/officeart/2005/8/layout/hProcess4"/>
    <dgm:cxn modelId="{DB5B2C7A-E83D-4914-B51D-CE89D24EF271}" type="presParOf" srcId="{9C7E48CC-14EE-4B91-B899-2F3C054AC03A}" destId="{07CAC166-7852-43AF-8CCB-EB546D4842FB}" srcOrd="2" destOrd="0" presId="urn:microsoft.com/office/officeart/2005/8/layout/hProcess4"/>
    <dgm:cxn modelId="{D61FA570-D1CF-43E0-81CC-4BDF6002B287}" type="presParOf" srcId="{07CAC166-7852-43AF-8CCB-EB546D4842FB}" destId="{B68DEDB2-F4BA-40CE-82DB-6C1E790EF907}" srcOrd="0" destOrd="0" presId="urn:microsoft.com/office/officeart/2005/8/layout/hProcess4"/>
    <dgm:cxn modelId="{3B1E7106-DC8D-4368-95FB-190E01ABEA4B}" type="presParOf" srcId="{B68DEDB2-F4BA-40CE-82DB-6C1E790EF907}" destId="{6D00D843-D42C-40CF-B910-1DB2DA0B011B}" srcOrd="0" destOrd="0" presId="urn:microsoft.com/office/officeart/2005/8/layout/hProcess4"/>
    <dgm:cxn modelId="{947F904E-9FEA-4DA0-A1AC-A541C71F079F}" type="presParOf" srcId="{B68DEDB2-F4BA-40CE-82DB-6C1E790EF907}" destId="{7EB3721D-8852-4D83-9AA7-D253F00B3C82}" srcOrd="1" destOrd="0" presId="urn:microsoft.com/office/officeart/2005/8/layout/hProcess4"/>
    <dgm:cxn modelId="{6D29D751-20FD-439B-BF54-3AF60A11F9E0}" type="presParOf" srcId="{B68DEDB2-F4BA-40CE-82DB-6C1E790EF907}" destId="{1FA8696A-CC26-4BB5-B6D2-078AEEDF6A0F}" srcOrd="2" destOrd="0" presId="urn:microsoft.com/office/officeart/2005/8/layout/hProcess4"/>
    <dgm:cxn modelId="{9F43A71E-221E-4A3A-A3C4-EE9CF72374C2}" type="presParOf" srcId="{B68DEDB2-F4BA-40CE-82DB-6C1E790EF907}" destId="{2BA20F47-53A0-436C-8BAA-52793DDEFD8E}" srcOrd="3" destOrd="0" presId="urn:microsoft.com/office/officeart/2005/8/layout/hProcess4"/>
    <dgm:cxn modelId="{3C24519F-E3F1-4A93-8D97-7040458AE3C5}" type="presParOf" srcId="{B68DEDB2-F4BA-40CE-82DB-6C1E790EF907}" destId="{6E715900-2F24-4B67-8B1A-0DE2A53E4C24}" srcOrd="4" destOrd="0" presId="urn:microsoft.com/office/officeart/2005/8/layout/hProcess4"/>
    <dgm:cxn modelId="{614D8E6B-1909-4275-96D0-14B049C5D330}" type="presParOf" srcId="{07CAC166-7852-43AF-8CCB-EB546D4842FB}" destId="{6DEBE7FE-CBD1-4E41-9786-93C9351E4B0A}" srcOrd="1" destOrd="0" presId="urn:microsoft.com/office/officeart/2005/8/layout/hProcess4"/>
    <dgm:cxn modelId="{F962D181-DF8D-417E-82E6-EEAA663B701A}" type="presParOf" srcId="{07CAC166-7852-43AF-8CCB-EB546D4842FB}" destId="{411CB993-B0DF-4913-915F-0D4F53A99120}" srcOrd="2" destOrd="0" presId="urn:microsoft.com/office/officeart/2005/8/layout/hProcess4"/>
    <dgm:cxn modelId="{15F97AEA-5F74-443C-B79F-9B51EC30E32D}" type="presParOf" srcId="{411CB993-B0DF-4913-915F-0D4F53A99120}" destId="{18F51205-7641-4179-BED7-72F28238A014}" srcOrd="0" destOrd="0" presId="urn:microsoft.com/office/officeart/2005/8/layout/hProcess4"/>
    <dgm:cxn modelId="{7E7FDF36-9D1A-4D7A-A590-083058FE41E3}" type="presParOf" srcId="{411CB993-B0DF-4913-915F-0D4F53A99120}" destId="{B2DA69F3-96C1-483A-AD7A-F82032B056AA}" srcOrd="1" destOrd="0" presId="urn:microsoft.com/office/officeart/2005/8/layout/hProcess4"/>
    <dgm:cxn modelId="{BEE40120-F5C7-49E9-87CC-C4BC3E59F84A}" type="presParOf" srcId="{411CB993-B0DF-4913-915F-0D4F53A99120}" destId="{7ACB26D3-F6E7-4FDC-9A28-E6E2B0344CCD}" srcOrd="2" destOrd="0" presId="urn:microsoft.com/office/officeart/2005/8/layout/hProcess4"/>
    <dgm:cxn modelId="{09F93907-8537-469D-A71E-2BDE3A417FFD}" type="presParOf" srcId="{411CB993-B0DF-4913-915F-0D4F53A99120}" destId="{7B67DD6A-B4A2-493F-86A4-988F93024E31}" srcOrd="3" destOrd="0" presId="urn:microsoft.com/office/officeart/2005/8/layout/hProcess4"/>
    <dgm:cxn modelId="{CF556D6A-9A72-4707-B165-B7A6B96A53BA}" type="presParOf" srcId="{411CB993-B0DF-4913-915F-0D4F53A99120}" destId="{48AA6C10-C2C1-4637-A890-198AE4FB5783}" srcOrd="4" destOrd="0" presId="urn:microsoft.com/office/officeart/2005/8/layout/hProcess4"/>
    <dgm:cxn modelId="{FE18B62F-7CF9-4D66-84C9-FE9E42F0FBC2}" type="presParOf" srcId="{07CAC166-7852-43AF-8CCB-EB546D4842FB}" destId="{A614E82C-CD58-42B5-BDA2-1867E55B630F}" srcOrd="3" destOrd="0" presId="urn:microsoft.com/office/officeart/2005/8/layout/hProcess4"/>
    <dgm:cxn modelId="{5E87066E-EA15-4DA0-93E4-252955F49A6C}" type="presParOf" srcId="{07CAC166-7852-43AF-8CCB-EB546D4842FB}" destId="{B4F549F1-D4DD-4E5C-A857-66C951279E8D}" srcOrd="4" destOrd="0" presId="urn:microsoft.com/office/officeart/2005/8/layout/hProcess4"/>
    <dgm:cxn modelId="{3C334942-90CF-4C0D-8A31-858CB150FFC3}" type="presParOf" srcId="{B4F549F1-D4DD-4E5C-A857-66C951279E8D}" destId="{36761F6E-1711-4991-A838-6F41F965ACC3}" srcOrd="0" destOrd="0" presId="urn:microsoft.com/office/officeart/2005/8/layout/hProcess4"/>
    <dgm:cxn modelId="{D4A5B0FA-C5DC-4E89-940C-51B2680F954D}" type="presParOf" srcId="{B4F549F1-D4DD-4E5C-A857-66C951279E8D}" destId="{85FA8C93-9D85-4DA5-BCF1-76BF79D92914}" srcOrd="1" destOrd="0" presId="urn:microsoft.com/office/officeart/2005/8/layout/hProcess4"/>
    <dgm:cxn modelId="{565571C5-87E9-484A-A2FB-12F8A84C4222}" type="presParOf" srcId="{B4F549F1-D4DD-4E5C-A857-66C951279E8D}" destId="{51403873-0226-4762-86E8-70B08F913BBB}" srcOrd="2" destOrd="0" presId="urn:microsoft.com/office/officeart/2005/8/layout/hProcess4"/>
    <dgm:cxn modelId="{7C675E03-05DD-4978-A07A-7CBD00EE8A73}" type="presParOf" srcId="{B4F549F1-D4DD-4E5C-A857-66C951279E8D}" destId="{FEEE8329-2A8E-4F16-AF3E-83F2E97F0B84}" srcOrd="3" destOrd="0" presId="urn:microsoft.com/office/officeart/2005/8/layout/hProcess4"/>
    <dgm:cxn modelId="{CA8F144E-D46D-4378-A78F-DC8D9037DA60}" type="presParOf" srcId="{B4F549F1-D4DD-4E5C-A857-66C951279E8D}" destId="{9571A507-6CFB-422F-8C11-25D4D3004C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9CBD4-1068-437E-9223-89C49CEEEE56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3F2FD9-45CF-4793-B210-591DAD8DAADC}">
      <dgm:prSet phldrT="[Text]" custT="1"/>
      <dgm:spPr/>
      <dgm:t>
        <a:bodyPr/>
        <a:lstStyle/>
        <a:p>
          <a:r>
            <a:rPr lang="en-US" sz="2400" dirty="0" smtClean="0">
              <a:latin typeface="Century" panose="02040604050505020304" pitchFamily="18" charset="0"/>
            </a:rPr>
            <a:t>Coltel-Net</a:t>
          </a:r>
          <a:endParaRPr lang="en-US" sz="2400" dirty="0">
            <a:latin typeface="Century" panose="02040604050505020304" pitchFamily="18" charset="0"/>
          </a:endParaRPr>
        </a:p>
      </dgm:t>
    </dgm:pt>
    <dgm:pt modelId="{373B84E1-DE84-46C2-B9A1-DCD7296612C2}" type="parTrans" cxnId="{DBC31A2E-1118-458F-A88B-D300F4E5324B}">
      <dgm:prSet/>
      <dgm:spPr/>
      <dgm:t>
        <a:bodyPr/>
        <a:lstStyle/>
        <a:p>
          <a:endParaRPr lang="en-US"/>
        </a:p>
      </dgm:t>
    </dgm:pt>
    <dgm:pt modelId="{C2C1988F-99CD-4565-A059-CBEC48841100}" type="sibTrans" cxnId="{DBC31A2E-1118-458F-A88B-D300F4E5324B}">
      <dgm:prSet/>
      <dgm:spPr/>
      <dgm:t>
        <a:bodyPr/>
        <a:lstStyle/>
        <a:p>
          <a:endParaRPr lang="en-US"/>
        </a:p>
      </dgm:t>
    </dgm:pt>
    <dgm:pt modelId="{5938C38D-AF68-4CC0-AF9C-27DDCE505219}">
      <dgm:prSet phldrT="[Text]" custT="1"/>
      <dgm:spPr/>
      <dgm:t>
        <a:bodyPr/>
        <a:lstStyle/>
        <a:p>
          <a:r>
            <a:rPr lang="en-US" sz="1600" dirty="0" err="1" smtClean="0">
              <a:latin typeface="Century" panose="02040604050505020304" pitchFamily="18" charset="0"/>
            </a:rPr>
            <a:t>Excelentes</a:t>
          </a:r>
          <a:r>
            <a:rPr lang="en-US" sz="1600" dirty="0" smtClean="0">
              <a:latin typeface="Century" panose="02040604050505020304" pitchFamily="18" charset="0"/>
            </a:rPr>
            <a:t> </a:t>
          </a:r>
          <a:r>
            <a:rPr lang="en-US" sz="1600" dirty="0" err="1" smtClean="0">
              <a:latin typeface="Century" panose="02040604050505020304" pitchFamily="18" charset="0"/>
            </a:rPr>
            <a:t>Tarifas</a:t>
          </a:r>
          <a:r>
            <a:rPr lang="en-US" sz="1600" dirty="0" smtClean="0">
              <a:latin typeface="Century" panose="02040604050505020304" pitchFamily="18" charset="0"/>
            </a:rPr>
            <a:t> </a:t>
          </a:r>
          <a:endParaRPr lang="en-US" sz="1600" dirty="0">
            <a:latin typeface="Century" panose="02040604050505020304" pitchFamily="18" charset="0"/>
          </a:endParaRPr>
        </a:p>
      </dgm:t>
    </dgm:pt>
    <dgm:pt modelId="{769D338C-D6E5-428F-B3E0-6730CFA6134A}" type="parTrans" cxnId="{0D5FB2E9-A5A9-456F-B61D-C8E4FECAE410}">
      <dgm:prSet/>
      <dgm:spPr/>
      <dgm:t>
        <a:bodyPr/>
        <a:lstStyle/>
        <a:p>
          <a:endParaRPr lang="en-US"/>
        </a:p>
      </dgm:t>
    </dgm:pt>
    <dgm:pt modelId="{D3FEC2D5-8E60-43A4-81DC-461B130D1E27}" type="sibTrans" cxnId="{0D5FB2E9-A5A9-456F-B61D-C8E4FECAE410}">
      <dgm:prSet/>
      <dgm:spPr/>
      <dgm:t>
        <a:bodyPr/>
        <a:lstStyle/>
        <a:p>
          <a:endParaRPr lang="en-US"/>
        </a:p>
      </dgm:t>
    </dgm:pt>
    <dgm:pt modelId="{869A5858-6E94-4924-960C-A1F6017A56C7}">
      <dgm:prSet phldrT="[Text]" custT="1"/>
      <dgm:spPr/>
      <dgm:t>
        <a:bodyPr/>
        <a:lstStyle/>
        <a:p>
          <a:r>
            <a:rPr lang="en-US" sz="1600" dirty="0" err="1" smtClean="0">
              <a:latin typeface="Century" panose="02040604050505020304" pitchFamily="18" charset="0"/>
            </a:rPr>
            <a:t>Facil</a:t>
          </a:r>
          <a:r>
            <a:rPr lang="en-US" sz="1600" dirty="0" smtClean="0">
              <a:latin typeface="Century" panose="02040604050505020304" pitchFamily="18" charset="0"/>
            </a:rPr>
            <a:t> </a:t>
          </a:r>
          <a:r>
            <a:rPr lang="en-US" sz="1600" dirty="0" err="1" smtClean="0">
              <a:latin typeface="Century" panose="02040604050505020304" pitchFamily="18" charset="0"/>
            </a:rPr>
            <a:t>Instalacion</a:t>
          </a:r>
          <a:r>
            <a:rPr lang="en-US" sz="1600" dirty="0" smtClean="0">
              <a:latin typeface="Century" panose="02040604050505020304" pitchFamily="18" charset="0"/>
            </a:rPr>
            <a:t> </a:t>
          </a:r>
          <a:endParaRPr lang="en-US" sz="1600" dirty="0">
            <a:latin typeface="Century" panose="02040604050505020304" pitchFamily="18" charset="0"/>
          </a:endParaRPr>
        </a:p>
      </dgm:t>
    </dgm:pt>
    <dgm:pt modelId="{BD4E2AF4-E552-4727-8C74-E597C00D8BD5}" type="parTrans" cxnId="{8DE93E3D-5B03-4064-98B6-19AC115798AE}">
      <dgm:prSet/>
      <dgm:spPr/>
      <dgm:t>
        <a:bodyPr/>
        <a:lstStyle/>
        <a:p>
          <a:endParaRPr lang="en-US"/>
        </a:p>
      </dgm:t>
    </dgm:pt>
    <dgm:pt modelId="{1B41DC6E-0329-45DC-9899-FC31A6C96A3F}" type="sibTrans" cxnId="{8DE93E3D-5B03-4064-98B6-19AC115798AE}">
      <dgm:prSet/>
      <dgm:spPr/>
      <dgm:t>
        <a:bodyPr/>
        <a:lstStyle/>
        <a:p>
          <a:endParaRPr lang="en-US"/>
        </a:p>
      </dgm:t>
    </dgm:pt>
    <dgm:pt modelId="{98A3EA8B-E943-4B21-9385-36CD57960C64}">
      <dgm:prSet phldrT="[Text]" custT="1"/>
      <dgm:spPr/>
      <dgm:t>
        <a:bodyPr/>
        <a:lstStyle/>
        <a:p>
          <a:r>
            <a:rPr lang="en-US" sz="1600" dirty="0" err="1" smtClean="0">
              <a:latin typeface="Century" panose="02040604050505020304" pitchFamily="18" charset="0"/>
            </a:rPr>
            <a:t>Crecemos</a:t>
          </a:r>
          <a:r>
            <a:rPr lang="en-US" sz="1600" dirty="0" smtClean="0">
              <a:latin typeface="Century" panose="02040604050505020304" pitchFamily="18" charset="0"/>
            </a:rPr>
            <a:t> con </a:t>
          </a:r>
          <a:r>
            <a:rPr lang="en-US" sz="1600" dirty="0" err="1" smtClean="0">
              <a:latin typeface="Century" panose="02040604050505020304" pitchFamily="18" charset="0"/>
            </a:rPr>
            <a:t>su</a:t>
          </a:r>
          <a:r>
            <a:rPr lang="en-US" sz="1600" dirty="0" smtClean="0">
              <a:latin typeface="Century" panose="02040604050505020304" pitchFamily="18" charset="0"/>
            </a:rPr>
            <a:t> </a:t>
          </a:r>
          <a:r>
            <a:rPr lang="en-US" sz="1600" dirty="0" err="1" smtClean="0">
              <a:latin typeface="Century" panose="02040604050505020304" pitchFamily="18" charset="0"/>
            </a:rPr>
            <a:t>negocio</a:t>
          </a:r>
          <a:endParaRPr lang="en-US" sz="1600" dirty="0">
            <a:latin typeface="Century" panose="02040604050505020304" pitchFamily="18" charset="0"/>
          </a:endParaRPr>
        </a:p>
      </dgm:t>
    </dgm:pt>
    <dgm:pt modelId="{07A29BC5-F8FD-4B1A-BAD5-5B93B638BCE8}" type="parTrans" cxnId="{E5E37445-36A5-474E-A6D2-E6E7A618DC1A}">
      <dgm:prSet/>
      <dgm:spPr/>
      <dgm:t>
        <a:bodyPr/>
        <a:lstStyle/>
        <a:p>
          <a:endParaRPr lang="en-US"/>
        </a:p>
      </dgm:t>
    </dgm:pt>
    <dgm:pt modelId="{723351CD-C6A3-4750-B29B-D6E91505048D}" type="sibTrans" cxnId="{E5E37445-36A5-474E-A6D2-E6E7A618DC1A}">
      <dgm:prSet/>
      <dgm:spPr/>
      <dgm:t>
        <a:bodyPr/>
        <a:lstStyle/>
        <a:p>
          <a:endParaRPr lang="en-US"/>
        </a:p>
      </dgm:t>
    </dgm:pt>
    <dgm:pt modelId="{B35DEBAD-62E5-4037-8BCA-2DD4879C032B}">
      <dgm:prSet phldrT="[Text]" custT="1"/>
      <dgm:spPr/>
      <dgm:t>
        <a:bodyPr/>
        <a:lstStyle/>
        <a:p>
          <a:r>
            <a:rPr lang="en-US" sz="1600" dirty="0" err="1" smtClean="0">
              <a:latin typeface="Century" panose="02040604050505020304" pitchFamily="18" charset="0"/>
            </a:rPr>
            <a:t>Movilidad</a:t>
          </a:r>
          <a:endParaRPr lang="en-US" sz="1600" dirty="0">
            <a:latin typeface="Century" panose="02040604050505020304" pitchFamily="18" charset="0"/>
          </a:endParaRPr>
        </a:p>
      </dgm:t>
    </dgm:pt>
    <dgm:pt modelId="{88549CBD-FC26-43B0-BCDD-D501D11E91EE}" type="parTrans" cxnId="{388E008A-D5BD-45FF-99A2-81BF4FF7337E}">
      <dgm:prSet/>
      <dgm:spPr/>
      <dgm:t>
        <a:bodyPr/>
        <a:lstStyle/>
        <a:p>
          <a:endParaRPr lang="en-US"/>
        </a:p>
      </dgm:t>
    </dgm:pt>
    <dgm:pt modelId="{5103B0D6-5F9A-45DF-99B0-764DC4D487EE}" type="sibTrans" cxnId="{388E008A-D5BD-45FF-99A2-81BF4FF7337E}">
      <dgm:prSet/>
      <dgm:spPr/>
      <dgm:t>
        <a:bodyPr/>
        <a:lstStyle/>
        <a:p>
          <a:endParaRPr lang="en-US"/>
        </a:p>
      </dgm:t>
    </dgm:pt>
    <dgm:pt modelId="{8946EE84-65F0-4A81-BB9A-08B2731DE19C}">
      <dgm:prSet phldrT="[Text]" custT="1"/>
      <dgm:spPr/>
      <dgm:t>
        <a:bodyPr/>
        <a:lstStyle/>
        <a:p>
          <a:r>
            <a:rPr lang="en-US" sz="1600" dirty="0" err="1" smtClean="0">
              <a:latin typeface="Century" panose="02040604050505020304" pitchFamily="18" charset="0"/>
            </a:rPr>
            <a:t>Soporte</a:t>
          </a:r>
          <a:r>
            <a:rPr lang="en-US" sz="1600" dirty="0" smtClean="0">
              <a:latin typeface="Century" panose="02040604050505020304" pitchFamily="18" charset="0"/>
            </a:rPr>
            <a:t> </a:t>
          </a:r>
          <a:r>
            <a:rPr lang="en-US" sz="1600" dirty="0" err="1" smtClean="0">
              <a:latin typeface="Century" panose="02040604050505020304" pitchFamily="18" charset="0"/>
            </a:rPr>
            <a:t>tecnico</a:t>
          </a:r>
          <a:r>
            <a:rPr lang="en-US" sz="1600" dirty="0" smtClean="0">
              <a:latin typeface="Century" panose="02040604050505020304" pitchFamily="18" charset="0"/>
            </a:rPr>
            <a:t> </a:t>
          </a:r>
          <a:r>
            <a:rPr lang="en-US" sz="1600" dirty="0" err="1" smtClean="0">
              <a:latin typeface="Century" panose="02040604050505020304" pitchFamily="18" charset="0"/>
            </a:rPr>
            <a:t>disponible</a:t>
          </a:r>
          <a:endParaRPr lang="en-US" sz="1600" dirty="0">
            <a:latin typeface="Century" panose="02040604050505020304" pitchFamily="18" charset="0"/>
          </a:endParaRPr>
        </a:p>
      </dgm:t>
    </dgm:pt>
    <dgm:pt modelId="{86B59220-839A-4E71-8DF8-F20CC446AF24}" type="parTrans" cxnId="{8370DC29-EADE-422E-B108-5E5E3EC50355}">
      <dgm:prSet/>
      <dgm:spPr/>
      <dgm:t>
        <a:bodyPr/>
        <a:lstStyle/>
        <a:p>
          <a:endParaRPr lang="en-US"/>
        </a:p>
      </dgm:t>
    </dgm:pt>
    <dgm:pt modelId="{12A9A257-E8C3-41B9-968B-602E73AA51F6}" type="sibTrans" cxnId="{8370DC29-EADE-422E-B108-5E5E3EC50355}">
      <dgm:prSet/>
      <dgm:spPr/>
      <dgm:t>
        <a:bodyPr/>
        <a:lstStyle/>
        <a:p>
          <a:endParaRPr lang="en-US"/>
        </a:p>
      </dgm:t>
    </dgm:pt>
    <dgm:pt modelId="{26123026-FC16-44C8-BB5A-7B1ACACA886E}" type="pres">
      <dgm:prSet presAssocID="{66A9CBD4-1068-437E-9223-89C49CEEEE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F9971-50BD-4485-AFC6-1B84B7E4D1C3}" type="pres">
      <dgm:prSet presAssocID="{6A3F2FD9-45CF-4793-B210-591DAD8DAADC}" presName="centerShape" presStyleLbl="node0" presStyleIdx="0" presStyleCnt="1"/>
      <dgm:spPr/>
      <dgm:t>
        <a:bodyPr/>
        <a:lstStyle/>
        <a:p>
          <a:endParaRPr lang="en-US"/>
        </a:p>
      </dgm:t>
    </dgm:pt>
    <dgm:pt modelId="{8A77D09E-2236-4ACF-8460-A3F1F2D14877}" type="pres">
      <dgm:prSet presAssocID="{5938C38D-AF68-4CC0-AF9C-27DDCE5052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FF97B-89B7-475D-A876-DB5CC731DCDD}" type="pres">
      <dgm:prSet presAssocID="{5938C38D-AF68-4CC0-AF9C-27DDCE505219}" presName="dummy" presStyleCnt="0"/>
      <dgm:spPr/>
    </dgm:pt>
    <dgm:pt modelId="{8EC87145-4A49-4B99-813A-9B5B2FD652A8}" type="pres">
      <dgm:prSet presAssocID="{D3FEC2D5-8E60-43A4-81DC-461B130D1E2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F70495F-A9D9-49EA-9201-4121BEE4B759}" type="pres">
      <dgm:prSet presAssocID="{869A5858-6E94-4924-960C-A1F6017A56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5217F-0F81-40B9-8AEA-481B0C4BD247}" type="pres">
      <dgm:prSet presAssocID="{869A5858-6E94-4924-960C-A1F6017A56C7}" presName="dummy" presStyleCnt="0"/>
      <dgm:spPr/>
    </dgm:pt>
    <dgm:pt modelId="{BF61ADA9-A97A-4E1F-90B0-485254F5173E}" type="pres">
      <dgm:prSet presAssocID="{1B41DC6E-0329-45DC-9899-FC31A6C96A3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4769BEC-6B24-47A1-9B93-98E65E722BC2}" type="pres">
      <dgm:prSet presAssocID="{98A3EA8B-E943-4B21-9385-36CD57960C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2FDAD-AEB5-401C-91C3-FB439563C729}" type="pres">
      <dgm:prSet presAssocID="{98A3EA8B-E943-4B21-9385-36CD57960C64}" presName="dummy" presStyleCnt="0"/>
      <dgm:spPr/>
    </dgm:pt>
    <dgm:pt modelId="{C34DF455-5B2E-4733-9AFC-940E395D521B}" type="pres">
      <dgm:prSet presAssocID="{723351CD-C6A3-4750-B29B-D6E91505048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EAC5C46-A72C-48D4-8434-F3F798C3A77C}" type="pres">
      <dgm:prSet presAssocID="{8946EE84-65F0-4A81-BB9A-08B2731DE1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35415-7E3A-48CC-97BD-D95D1492AE5C}" type="pres">
      <dgm:prSet presAssocID="{8946EE84-65F0-4A81-BB9A-08B2731DE19C}" presName="dummy" presStyleCnt="0"/>
      <dgm:spPr/>
    </dgm:pt>
    <dgm:pt modelId="{237AFE3C-41CF-49D7-A3AC-6E781A10D83C}" type="pres">
      <dgm:prSet presAssocID="{12A9A257-E8C3-41B9-968B-602E73AA51F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24F61D3-1F7A-4F1C-A282-90EC6D92A17A}" type="pres">
      <dgm:prSet presAssocID="{B35DEBAD-62E5-4037-8BCA-2DD4879C03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7D8D9-2A19-4944-B1BA-9CC43A225534}" type="pres">
      <dgm:prSet presAssocID="{B35DEBAD-62E5-4037-8BCA-2DD4879C032B}" presName="dummy" presStyleCnt="0"/>
      <dgm:spPr/>
    </dgm:pt>
    <dgm:pt modelId="{32C42EDB-11BA-428D-AD1C-DE65EAFB410E}" type="pres">
      <dgm:prSet presAssocID="{5103B0D6-5F9A-45DF-99B0-764DC4D487EE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88E008A-D5BD-45FF-99A2-81BF4FF7337E}" srcId="{6A3F2FD9-45CF-4793-B210-591DAD8DAADC}" destId="{B35DEBAD-62E5-4037-8BCA-2DD4879C032B}" srcOrd="4" destOrd="0" parTransId="{88549CBD-FC26-43B0-BCDD-D501D11E91EE}" sibTransId="{5103B0D6-5F9A-45DF-99B0-764DC4D487EE}"/>
    <dgm:cxn modelId="{DBC31A2E-1118-458F-A88B-D300F4E5324B}" srcId="{66A9CBD4-1068-437E-9223-89C49CEEEE56}" destId="{6A3F2FD9-45CF-4793-B210-591DAD8DAADC}" srcOrd="0" destOrd="0" parTransId="{373B84E1-DE84-46C2-B9A1-DCD7296612C2}" sibTransId="{C2C1988F-99CD-4565-A059-CBEC48841100}"/>
    <dgm:cxn modelId="{75C2C60C-B0C3-41FF-8B76-2E1C398D0D52}" type="presOf" srcId="{723351CD-C6A3-4750-B29B-D6E91505048D}" destId="{C34DF455-5B2E-4733-9AFC-940E395D521B}" srcOrd="0" destOrd="0" presId="urn:microsoft.com/office/officeart/2005/8/layout/radial6"/>
    <dgm:cxn modelId="{8484299E-0BF4-45A3-BF3A-75B66F1E2624}" type="presOf" srcId="{5103B0D6-5F9A-45DF-99B0-764DC4D487EE}" destId="{32C42EDB-11BA-428D-AD1C-DE65EAFB410E}" srcOrd="0" destOrd="0" presId="urn:microsoft.com/office/officeart/2005/8/layout/radial6"/>
    <dgm:cxn modelId="{5183B901-D6B9-4FE0-82FC-C42EF5D53026}" type="presOf" srcId="{5938C38D-AF68-4CC0-AF9C-27DDCE505219}" destId="{8A77D09E-2236-4ACF-8460-A3F1F2D14877}" srcOrd="0" destOrd="0" presId="urn:microsoft.com/office/officeart/2005/8/layout/radial6"/>
    <dgm:cxn modelId="{0D5FB2E9-A5A9-456F-B61D-C8E4FECAE410}" srcId="{6A3F2FD9-45CF-4793-B210-591DAD8DAADC}" destId="{5938C38D-AF68-4CC0-AF9C-27DDCE505219}" srcOrd="0" destOrd="0" parTransId="{769D338C-D6E5-428F-B3E0-6730CFA6134A}" sibTransId="{D3FEC2D5-8E60-43A4-81DC-461B130D1E27}"/>
    <dgm:cxn modelId="{B60D998F-D24A-4953-939D-4F6A53E5B2E4}" type="presOf" srcId="{1B41DC6E-0329-45DC-9899-FC31A6C96A3F}" destId="{BF61ADA9-A97A-4E1F-90B0-485254F5173E}" srcOrd="0" destOrd="0" presId="urn:microsoft.com/office/officeart/2005/8/layout/radial6"/>
    <dgm:cxn modelId="{B370B883-B421-4F68-934B-72D9E0100D08}" type="presOf" srcId="{12A9A257-E8C3-41B9-968B-602E73AA51F6}" destId="{237AFE3C-41CF-49D7-A3AC-6E781A10D83C}" srcOrd="0" destOrd="0" presId="urn:microsoft.com/office/officeart/2005/8/layout/radial6"/>
    <dgm:cxn modelId="{9513DBA5-E348-4774-A2C9-1D29C3C82192}" type="presOf" srcId="{8946EE84-65F0-4A81-BB9A-08B2731DE19C}" destId="{5EAC5C46-A72C-48D4-8434-F3F798C3A77C}" srcOrd="0" destOrd="0" presId="urn:microsoft.com/office/officeart/2005/8/layout/radial6"/>
    <dgm:cxn modelId="{E5E37445-36A5-474E-A6D2-E6E7A618DC1A}" srcId="{6A3F2FD9-45CF-4793-B210-591DAD8DAADC}" destId="{98A3EA8B-E943-4B21-9385-36CD57960C64}" srcOrd="2" destOrd="0" parTransId="{07A29BC5-F8FD-4B1A-BAD5-5B93B638BCE8}" sibTransId="{723351CD-C6A3-4750-B29B-D6E91505048D}"/>
    <dgm:cxn modelId="{F94BC662-8D4E-457E-9A86-341629199A89}" type="presOf" srcId="{66A9CBD4-1068-437E-9223-89C49CEEEE56}" destId="{26123026-FC16-44C8-BB5A-7B1ACACA886E}" srcOrd="0" destOrd="0" presId="urn:microsoft.com/office/officeart/2005/8/layout/radial6"/>
    <dgm:cxn modelId="{8370DC29-EADE-422E-B108-5E5E3EC50355}" srcId="{6A3F2FD9-45CF-4793-B210-591DAD8DAADC}" destId="{8946EE84-65F0-4A81-BB9A-08B2731DE19C}" srcOrd="3" destOrd="0" parTransId="{86B59220-839A-4E71-8DF8-F20CC446AF24}" sibTransId="{12A9A257-E8C3-41B9-968B-602E73AA51F6}"/>
    <dgm:cxn modelId="{05DB8038-8268-44C8-B4A3-50778A3C9044}" type="presOf" srcId="{D3FEC2D5-8E60-43A4-81DC-461B130D1E27}" destId="{8EC87145-4A49-4B99-813A-9B5B2FD652A8}" srcOrd="0" destOrd="0" presId="urn:microsoft.com/office/officeart/2005/8/layout/radial6"/>
    <dgm:cxn modelId="{9BD004EB-8D2B-4D13-8014-AABE61D26D03}" type="presOf" srcId="{98A3EA8B-E943-4B21-9385-36CD57960C64}" destId="{04769BEC-6B24-47A1-9B93-98E65E722BC2}" srcOrd="0" destOrd="0" presId="urn:microsoft.com/office/officeart/2005/8/layout/radial6"/>
    <dgm:cxn modelId="{A690E427-60A7-429B-B903-6BE35A8B0E2A}" type="presOf" srcId="{869A5858-6E94-4924-960C-A1F6017A56C7}" destId="{FF70495F-A9D9-49EA-9201-4121BEE4B759}" srcOrd="0" destOrd="0" presId="urn:microsoft.com/office/officeart/2005/8/layout/radial6"/>
    <dgm:cxn modelId="{77510E06-1DD3-453C-8B20-6BA1000A51E0}" type="presOf" srcId="{6A3F2FD9-45CF-4793-B210-591DAD8DAADC}" destId="{318F9971-50BD-4485-AFC6-1B84B7E4D1C3}" srcOrd="0" destOrd="0" presId="urn:microsoft.com/office/officeart/2005/8/layout/radial6"/>
    <dgm:cxn modelId="{BF96E17F-C46B-4447-A20F-48940A2F0C71}" type="presOf" srcId="{B35DEBAD-62E5-4037-8BCA-2DD4879C032B}" destId="{724F61D3-1F7A-4F1C-A282-90EC6D92A17A}" srcOrd="0" destOrd="0" presId="urn:microsoft.com/office/officeart/2005/8/layout/radial6"/>
    <dgm:cxn modelId="{8DE93E3D-5B03-4064-98B6-19AC115798AE}" srcId="{6A3F2FD9-45CF-4793-B210-591DAD8DAADC}" destId="{869A5858-6E94-4924-960C-A1F6017A56C7}" srcOrd="1" destOrd="0" parTransId="{BD4E2AF4-E552-4727-8C74-E597C00D8BD5}" sibTransId="{1B41DC6E-0329-45DC-9899-FC31A6C96A3F}"/>
    <dgm:cxn modelId="{E7EEF6AB-E580-437A-A836-2E7AC737EB0C}" type="presParOf" srcId="{26123026-FC16-44C8-BB5A-7B1ACACA886E}" destId="{318F9971-50BD-4485-AFC6-1B84B7E4D1C3}" srcOrd="0" destOrd="0" presId="urn:microsoft.com/office/officeart/2005/8/layout/radial6"/>
    <dgm:cxn modelId="{AECCFDDF-0743-43F2-AE3F-7A4C55AF8759}" type="presParOf" srcId="{26123026-FC16-44C8-BB5A-7B1ACACA886E}" destId="{8A77D09E-2236-4ACF-8460-A3F1F2D14877}" srcOrd="1" destOrd="0" presId="urn:microsoft.com/office/officeart/2005/8/layout/radial6"/>
    <dgm:cxn modelId="{B3BE9623-2083-4789-B4C9-81AC1BC43997}" type="presParOf" srcId="{26123026-FC16-44C8-BB5A-7B1ACACA886E}" destId="{F47FF97B-89B7-475D-A876-DB5CC731DCDD}" srcOrd="2" destOrd="0" presId="urn:microsoft.com/office/officeart/2005/8/layout/radial6"/>
    <dgm:cxn modelId="{91D57589-F875-48A6-AA1A-773C9A328830}" type="presParOf" srcId="{26123026-FC16-44C8-BB5A-7B1ACACA886E}" destId="{8EC87145-4A49-4B99-813A-9B5B2FD652A8}" srcOrd="3" destOrd="0" presId="urn:microsoft.com/office/officeart/2005/8/layout/radial6"/>
    <dgm:cxn modelId="{3E09D2AF-0217-4C18-A4D4-DC7A997BD5B5}" type="presParOf" srcId="{26123026-FC16-44C8-BB5A-7B1ACACA886E}" destId="{FF70495F-A9D9-49EA-9201-4121BEE4B759}" srcOrd="4" destOrd="0" presId="urn:microsoft.com/office/officeart/2005/8/layout/radial6"/>
    <dgm:cxn modelId="{2177B7D5-C4A5-43E8-AC92-1327D7143A9B}" type="presParOf" srcId="{26123026-FC16-44C8-BB5A-7B1ACACA886E}" destId="{D855217F-0F81-40B9-8AEA-481B0C4BD247}" srcOrd="5" destOrd="0" presId="urn:microsoft.com/office/officeart/2005/8/layout/radial6"/>
    <dgm:cxn modelId="{C78186AD-436C-4F7D-BDF6-8AA56FE8787F}" type="presParOf" srcId="{26123026-FC16-44C8-BB5A-7B1ACACA886E}" destId="{BF61ADA9-A97A-4E1F-90B0-485254F5173E}" srcOrd="6" destOrd="0" presId="urn:microsoft.com/office/officeart/2005/8/layout/radial6"/>
    <dgm:cxn modelId="{1F5668F6-DF07-4FC1-A33E-EEF685718C46}" type="presParOf" srcId="{26123026-FC16-44C8-BB5A-7B1ACACA886E}" destId="{04769BEC-6B24-47A1-9B93-98E65E722BC2}" srcOrd="7" destOrd="0" presId="urn:microsoft.com/office/officeart/2005/8/layout/radial6"/>
    <dgm:cxn modelId="{31FE7939-29D2-4D0E-8936-A4028ABECF1A}" type="presParOf" srcId="{26123026-FC16-44C8-BB5A-7B1ACACA886E}" destId="{30B2FDAD-AEB5-401C-91C3-FB439563C729}" srcOrd="8" destOrd="0" presId="urn:microsoft.com/office/officeart/2005/8/layout/radial6"/>
    <dgm:cxn modelId="{2354954E-DB0C-4DA8-A561-F40C42EB157A}" type="presParOf" srcId="{26123026-FC16-44C8-BB5A-7B1ACACA886E}" destId="{C34DF455-5B2E-4733-9AFC-940E395D521B}" srcOrd="9" destOrd="0" presId="urn:microsoft.com/office/officeart/2005/8/layout/radial6"/>
    <dgm:cxn modelId="{3CA5619A-290E-4895-927E-6DB89B8CD46D}" type="presParOf" srcId="{26123026-FC16-44C8-BB5A-7B1ACACA886E}" destId="{5EAC5C46-A72C-48D4-8434-F3F798C3A77C}" srcOrd="10" destOrd="0" presId="urn:microsoft.com/office/officeart/2005/8/layout/radial6"/>
    <dgm:cxn modelId="{A8B486B6-A99B-4B9E-B226-3FCF60B70C7B}" type="presParOf" srcId="{26123026-FC16-44C8-BB5A-7B1ACACA886E}" destId="{65435415-7E3A-48CC-97BD-D95D1492AE5C}" srcOrd="11" destOrd="0" presId="urn:microsoft.com/office/officeart/2005/8/layout/radial6"/>
    <dgm:cxn modelId="{8904CCA3-4580-4F44-BA03-8C1E15715055}" type="presParOf" srcId="{26123026-FC16-44C8-BB5A-7B1ACACA886E}" destId="{237AFE3C-41CF-49D7-A3AC-6E781A10D83C}" srcOrd="12" destOrd="0" presId="urn:microsoft.com/office/officeart/2005/8/layout/radial6"/>
    <dgm:cxn modelId="{6878E5F0-CF7B-4392-98E6-E2FAD61CE3B8}" type="presParOf" srcId="{26123026-FC16-44C8-BB5A-7B1ACACA886E}" destId="{724F61D3-1F7A-4F1C-A282-90EC6D92A17A}" srcOrd="13" destOrd="0" presId="urn:microsoft.com/office/officeart/2005/8/layout/radial6"/>
    <dgm:cxn modelId="{12AC3A45-860C-4D35-BF99-621EFAABB642}" type="presParOf" srcId="{26123026-FC16-44C8-BB5A-7B1ACACA886E}" destId="{4047D8D9-2A19-4944-B1BA-9CC43A225534}" srcOrd="14" destOrd="0" presId="urn:microsoft.com/office/officeart/2005/8/layout/radial6"/>
    <dgm:cxn modelId="{BEB81E54-1287-441A-ACED-86E4B5ADDEB2}" type="presParOf" srcId="{26123026-FC16-44C8-BB5A-7B1ACACA886E}" destId="{32C42EDB-11BA-428D-AD1C-DE65EAFB410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3721D-8852-4D83-9AA7-D253F00B3C82}">
      <dsp:nvSpPr>
        <dsp:cNvPr id="0" name=""/>
        <dsp:cNvSpPr/>
      </dsp:nvSpPr>
      <dsp:spPr>
        <a:xfrm>
          <a:off x="3253" y="1571043"/>
          <a:ext cx="2760191" cy="2276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Residenciales</a:t>
          </a:r>
          <a:endParaRPr lang="en-US" sz="16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Empresariales</a:t>
          </a:r>
          <a:r>
            <a:rPr lang="en-US" sz="16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16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643" y="1623433"/>
        <a:ext cx="2655411" cy="1683962"/>
      </dsp:txXfrm>
    </dsp:sp>
    <dsp:sp modelId="{6DEBE7FE-CBD1-4E41-9786-93C9351E4B0A}">
      <dsp:nvSpPr>
        <dsp:cNvPr id="0" name=""/>
        <dsp:cNvSpPr/>
      </dsp:nvSpPr>
      <dsp:spPr>
        <a:xfrm>
          <a:off x="1562119" y="2140947"/>
          <a:ext cx="3003067" cy="3003067"/>
        </a:xfrm>
        <a:prstGeom prst="leftCircularArrow">
          <a:avLst>
            <a:gd name="adj1" fmla="val 3019"/>
            <a:gd name="adj2" fmla="val 370355"/>
            <a:gd name="adj3" fmla="val 2145866"/>
            <a:gd name="adj4" fmla="val 9024489"/>
            <a:gd name="adj5" fmla="val 35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20F47-53A0-436C-8BAA-52793DDEFD8E}">
      <dsp:nvSpPr>
        <dsp:cNvPr id="0" name=""/>
        <dsp:cNvSpPr/>
      </dsp:nvSpPr>
      <dsp:spPr>
        <a:xfrm>
          <a:off x="616629" y="3359785"/>
          <a:ext cx="2453503" cy="9756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Servicios</a:t>
          </a:r>
          <a:r>
            <a:rPr lang="en-US" sz="32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32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5206" y="3388362"/>
        <a:ext cx="2396349" cy="918523"/>
      </dsp:txXfrm>
    </dsp:sp>
    <dsp:sp modelId="{B2DA69F3-96C1-483A-AD7A-F82032B056AA}">
      <dsp:nvSpPr>
        <dsp:cNvPr id="0" name=""/>
        <dsp:cNvSpPr/>
      </dsp:nvSpPr>
      <dsp:spPr>
        <a:xfrm>
          <a:off x="3501871" y="1571043"/>
          <a:ext cx="2760191" cy="2276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Cisco</a:t>
          </a:r>
          <a:endParaRPr lang="en-US" sz="14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Grandstream</a:t>
          </a:r>
          <a:endParaRPr lang="en-US" sz="14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Polycomm</a:t>
          </a:r>
          <a:endParaRPr lang="en-US" sz="14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54261" y="2111271"/>
        <a:ext cx="2655411" cy="1683962"/>
      </dsp:txXfrm>
    </dsp:sp>
    <dsp:sp modelId="{A614E82C-CD58-42B5-BDA2-1867E55B630F}">
      <dsp:nvSpPr>
        <dsp:cNvPr id="0" name=""/>
        <dsp:cNvSpPr/>
      </dsp:nvSpPr>
      <dsp:spPr>
        <a:xfrm>
          <a:off x="5037736" y="185388"/>
          <a:ext cx="3355758" cy="3355758"/>
        </a:xfrm>
        <a:prstGeom prst="circularArrow">
          <a:avLst>
            <a:gd name="adj1" fmla="val 2702"/>
            <a:gd name="adj2" fmla="val 328977"/>
            <a:gd name="adj3" fmla="val 19495512"/>
            <a:gd name="adj4" fmla="val 12575511"/>
            <a:gd name="adj5" fmla="val 315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7DD6A-B4A2-493F-86A4-988F93024E31}">
      <dsp:nvSpPr>
        <dsp:cNvPr id="0" name=""/>
        <dsp:cNvSpPr/>
      </dsp:nvSpPr>
      <dsp:spPr>
        <a:xfrm>
          <a:off x="4115247" y="1083204"/>
          <a:ext cx="2453503" cy="975677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Telefonos</a:t>
          </a:r>
          <a:endParaRPr lang="en-US" sz="32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143824" y="1111781"/>
        <a:ext cx="2396349" cy="918523"/>
      </dsp:txXfrm>
    </dsp:sp>
    <dsp:sp modelId="{85FA8C93-9D85-4DA5-BCF1-76BF79D92914}">
      <dsp:nvSpPr>
        <dsp:cNvPr id="0" name=""/>
        <dsp:cNvSpPr/>
      </dsp:nvSpPr>
      <dsp:spPr>
        <a:xfrm>
          <a:off x="7000490" y="1571043"/>
          <a:ext cx="2760191" cy="2276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Servicios</a:t>
          </a:r>
          <a:r>
            <a:rPr lang="en-US" sz="12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n-US" sz="1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Tecnologia</a:t>
          </a:r>
          <a:r>
            <a:rPr lang="en-US" sz="12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Informacion</a:t>
          </a:r>
          <a:endParaRPr lang="en-US" sz="12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Circuitos</a:t>
          </a:r>
          <a:r>
            <a:rPr lang="en-US" sz="12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Camaras</a:t>
          </a:r>
          <a:endParaRPr lang="en-US" sz="12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Configuracion</a:t>
          </a:r>
          <a:r>
            <a:rPr lang="en-US" sz="12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en-US" sz="1200" kern="1200" dirty="0" err="1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redes</a:t>
          </a:r>
          <a:r>
            <a:rPr lang="en-US" sz="12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12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052880" y="1623433"/>
        <a:ext cx="2655411" cy="1683962"/>
      </dsp:txXfrm>
    </dsp:sp>
    <dsp:sp modelId="{FEEE8329-2A8E-4F16-AF3E-83F2E97F0B84}">
      <dsp:nvSpPr>
        <dsp:cNvPr id="0" name=""/>
        <dsp:cNvSpPr/>
      </dsp:nvSpPr>
      <dsp:spPr>
        <a:xfrm>
          <a:off x="7613865" y="3359785"/>
          <a:ext cx="2453503" cy="97567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rPr>
            <a:t>Extras</a:t>
          </a:r>
          <a:endParaRPr lang="en-US" sz="3200" kern="1200" dirty="0">
            <a:latin typeface="Century" panose="02040604050505020304" pitchFamily="18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642442" y="3388362"/>
        <a:ext cx="2396349" cy="918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42EDB-11BA-428D-AD1C-DE65EAFB410E}">
      <dsp:nvSpPr>
        <dsp:cNvPr id="0" name=""/>
        <dsp:cNvSpPr/>
      </dsp:nvSpPr>
      <dsp:spPr>
        <a:xfrm>
          <a:off x="2016819" y="721182"/>
          <a:ext cx="4810908" cy="4810908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AFE3C-41CF-49D7-A3AC-6E781A10D83C}">
      <dsp:nvSpPr>
        <dsp:cNvPr id="0" name=""/>
        <dsp:cNvSpPr/>
      </dsp:nvSpPr>
      <dsp:spPr>
        <a:xfrm>
          <a:off x="2016819" y="721182"/>
          <a:ext cx="4810908" cy="4810908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DF455-5B2E-4733-9AFC-940E395D521B}">
      <dsp:nvSpPr>
        <dsp:cNvPr id="0" name=""/>
        <dsp:cNvSpPr/>
      </dsp:nvSpPr>
      <dsp:spPr>
        <a:xfrm>
          <a:off x="2016819" y="721182"/>
          <a:ext cx="4810908" cy="4810908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1ADA9-A97A-4E1F-90B0-485254F5173E}">
      <dsp:nvSpPr>
        <dsp:cNvPr id="0" name=""/>
        <dsp:cNvSpPr/>
      </dsp:nvSpPr>
      <dsp:spPr>
        <a:xfrm>
          <a:off x="2016819" y="721182"/>
          <a:ext cx="4810908" cy="4810908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87145-4A49-4B99-813A-9B5B2FD652A8}">
      <dsp:nvSpPr>
        <dsp:cNvPr id="0" name=""/>
        <dsp:cNvSpPr/>
      </dsp:nvSpPr>
      <dsp:spPr>
        <a:xfrm>
          <a:off x="2016819" y="721182"/>
          <a:ext cx="4810908" cy="4810908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9971-50BD-4485-AFC6-1B84B7E4D1C3}">
      <dsp:nvSpPr>
        <dsp:cNvPr id="0" name=""/>
        <dsp:cNvSpPr/>
      </dsp:nvSpPr>
      <dsp:spPr>
        <a:xfrm>
          <a:off x="3314546" y="2018909"/>
          <a:ext cx="2215455" cy="22154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" panose="02040604050505020304" pitchFamily="18" charset="0"/>
            </a:rPr>
            <a:t>Coltel-Net</a:t>
          </a:r>
          <a:endParaRPr lang="en-US" sz="2400" kern="1200" dirty="0">
            <a:latin typeface="Century" panose="02040604050505020304" pitchFamily="18" charset="0"/>
          </a:endParaRPr>
        </a:p>
      </dsp:txBody>
      <dsp:txXfrm>
        <a:off x="3638992" y="2343355"/>
        <a:ext cx="1566563" cy="1566563"/>
      </dsp:txXfrm>
    </dsp:sp>
    <dsp:sp modelId="{8A77D09E-2236-4ACF-8460-A3F1F2D14877}">
      <dsp:nvSpPr>
        <dsp:cNvPr id="0" name=""/>
        <dsp:cNvSpPr/>
      </dsp:nvSpPr>
      <dsp:spPr>
        <a:xfrm>
          <a:off x="3646864" y="1602"/>
          <a:ext cx="1550818" cy="15508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entury" panose="02040604050505020304" pitchFamily="18" charset="0"/>
            </a:rPr>
            <a:t>Excelentes</a:t>
          </a:r>
          <a:r>
            <a:rPr lang="en-US" sz="1600" kern="1200" dirty="0" smtClean="0">
              <a:latin typeface="Century" panose="02040604050505020304" pitchFamily="18" charset="0"/>
            </a:rPr>
            <a:t> </a:t>
          </a:r>
          <a:r>
            <a:rPr lang="en-US" sz="1600" kern="1200" dirty="0" err="1" smtClean="0">
              <a:latin typeface="Century" panose="02040604050505020304" pitchFamily="18" charset="0"/>
            </a:rPr>
            <a:t>Tarifas</a:t>
          </a:r>
          <a:r>
            <a:rPr lang="en-US" sz="1600" kern="1200" dirty="0" smtClean="0">
              <a:latin typeface="Century" panose="02040604050505020304" pitchFamily="18" charset="0"/>
            </a:rPr>
            <a:t> </a:t>
          </a:r>
          <a:endParaRPr lang="en-US" sz="1600" kern="1200" dirty="0">
            <a:latin typeface="Century" panose="02040604050505020304" pitchFamily="18" charset="0"/>
          </a:endParaRPr>
        </a:p>
      </dsp:txBody>
      <dsp:txXfrm>
        <a:off x="3873976" y="228714"/>
        <a:ext cx="1096594" cy="1096594"/>
      </dsp:txXfrm>
    </dsp:sp>
    <dsp:sp modelId="{FF70495F-A9D9-49EA-9201-4121BEE4B759}">
      <dsp:nvSpPr>
        <dsp:cNvPr id="0" name=""/>
        <dsp:cNvSpPr/>
      </dsp:nvSpPr>
      <dsp:spPr>
        <a:xfrm>
          <a:off x="5881490" y="1625153"/>
          <a:ext cx="1550818" cy="1550818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entury" panose="02040604050505020304" pitchFamily="18" charset="0"/>
            </a:rPr>
            <a:t>Facil</a:t>
          </a:r>
          <a:r>
            <a:rPr lang="en-US" sz="1600" kern="1200" dirty="0" smtClean="0">
              <a:latin typeface="Century" panose="02040604050505020304" pitchFamily="18" charset="0"/>
            </a:rPr>
            <a:t> </a:t>
          </a:r>
          <a:r>
            <a:rPr lang="en-US" sz="1600" kern="1200" dirty="0" err="1" smtClean="0">
              <a:latin typeface="Century" panose="02040604050505020304" pitchFamily="18" charset="0"/>
            </a:rPr>
            <a:t>Instalacion</a:t>
          </a:r>
          <a:r>
            <a:rPr lang="en-US" sz="1600" kern="1200" dirty="0" smtClean="0">
              <a:latin typeface="Century" panose="02040604050505020304" pitchFamily="18" charset="0"/>
            </a:rPr>
            <a:t> </a:t>
          </a:r>
          <a:endParaRPr lang="en-US" sz="1600" kern="1200" dirty="0">
            <a:latin typeface="Century" panose="02040604050505020304" pitchFamily="18" charset="0"/>
          </a:endParaRPr>
        </a:p>
      </dsp:txBody>
      <dsp:txXfrm>
        <a:off x="6108602" y="1852265"/>
        <a:ext cx="1096594" cy="1096594"/>
      </dsp:txXfrm>
    </dsp:sp>
    <dsp:sp modelId="{04769BEC-6B24-47A1-9B93-98E65E722BC2}">
      <dsp:nvSpPr>
        <dsp:cNvPr id="0" name=""/>
        <dsp:cNvSpPr/>
      </dsp:nvSpPr>
      <dsp:spPr>
        <a:xfrm>
          <a:off x="5027939" y="4252114"/>
          <a:ext cx="1550818" cy="1550818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entury" panose="02040604050505020304" pitchFamily="18" charset="0"/>
            </a:rPr>
            <a:t>Crecemos</a:t>
          </a:r>
          <a:r>
            <a:rPr lang="en-US" sz="1600" kern="1200" dirty="0" smtClean="0">
              <a:latin typeface="Century" panose="02040604050505020304" pitchFamily="18" charset="0"/>
            </a:rPr>
            <a:t> con </a:t>
          </a:r>
          <a:r>
            <a:rPr lang="en-US" sz="1600" kern="1200" dirty="0" err="1" smtClean="0">
              <a:latin typeface="Century" panose="02040604050505020304" pitchFamily="18" charset="0"/>
            </a:rPr>
            <a:t>su</a:t>
          </a:r>
          <a:r>
            <a:rPr lang="en-US" sz="1600" kern="1200" dirty="0" smtClean="0">
              <a:latin typeface="Century" panose="02040604050505020304" pitchFamily="18" charset="0"/>
            </a:rPr>
            <a:t> </a:t>
          </a:r>
          <a:r>
            <a:rPr lang="en-US" sz="1600" kern="1200" dirty="0" err="1" smtClean="0">
              <a:latin typeface="Century" panose="02040604050505020304" pitchFamily="18" charset="0"/>
            </a:rPr>
            <a:t>negocio</a:t>
          </a:r>
          <a:endParaRPr lang="en-US" sz="1600" kern="1200" dirty="0">
            <a:latin typeface="Century" panose="02040604050505020304" pitchFamily="18" charset="0"/>
          </a:endParaRPr>
        </a:p>
      </dsp:txBody>
      <dsp:txXfrm>
        <a:off x="5255051" y="4479226"/>
        <a:ext cx="1096594" cy="1096594"/>
      </dsp:txXfrm>
    </dsp:sp>
    <dsp:sp modelId="{5EAC5C46-A72C-48D4-8434-F3F798C3A77C}">
      <dsp:nvSpPr>
        <dsp:cNvPr id="0" name=""/>
        <dsp:cNvSpPr/>
      </dsp:nvSpPr>
      <dsp:spPr>
        <a:xfrm>
          <a:off x="2265789" y="4252114"/>
          <a:ext cx="1550818" cy="1550818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entury" panose="02040604050505020304" pitchFamily="18" charset="0"/>
            </a:rPr>
            <a:t>Soporte</a:t>
          </a:r>
          <a:r>
            <a:rPr lang="en-US" sz="1600" kern="1200" dirty="0" smtClean="0">
              <a:latin typeface="Century" panose="02040604050505020304" pitchFamily="18" charset="0"/>
            </a:rPr>
            <a:t> </a:t>
          </a:r>
          <a:r>
            <a:rPr lang="en-US" sz="1600" kern="1200" dirty="0" err="1" smtClean="0">
              <a:latin typeface="Century" panose="02040604050505020304" pitchFamily="18" charset="0"/>
            </a:rPr>
            <a:t>tecnico</a:t>
          </a:r>
          <a:r>
            <a:rPr lang="en-US" sz="1600" kern="1200" dirty="0" smtClean="0">
              <a:latin typeface="Century" panose="02040604050505020304" pitchFamily="18" charset="0"/>
            </a:rPr>
            <a:t> </a:t>
          </a:r>
          <a:r>
            <a:rPr lang="en-US" sz="1600" kern="1200" dirty="0" err="1" smtClean="0">
              <a:latin typeface="Century" panose="02040604050505020304" pitchFamily="18" charset="0"/>
            </a:rPr>
            <a:t>disponible</a:t>
          </a:r>
          <a:endParaRPr lang="en-US" sz="1600" kern="1200" dirty="0">
            <a:latin typeface="Century" panose="02040604050505020304" pitchFamily="18" charset="0"/>
          </a:endParaRPr>
        </a:p>
      </dsp:txBody>
      <dsp:txXfrm>
        <a:off x="2492901" y="4479226"/>
        <a:ext cx="1096594" cy="1096594"/>
      </dsp:txXfrm>
    </dsp:sp>
    <dsp:sp modelId="{724F61D3-1F7A-4F1C-A282-90EC6D92A17A}">
      <dsp:nvSpPr>
        <dsp:cNvPr id="0" name=""/>
        <dsp:cNvSpPr/>
      </dsp:nvSpPr>
      <dsp:spPr>
        <a:xfrm>
          <a:off x="1412238" y="1625153"/>
          <a:ext cx="1550818" cy="155081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entury" panose="02040604050505020304" pitchFamily="18" charset="0"/>
            </a:rPr>
            <a:t>Movilidad</a:t>
          </a:r>
          <a:endParaRPr lang="en-US" sz="1600" kern="1200" dirty="0">
            <a:latin typeface="Century" panose="02040604050505020304" pitchFamily="18" charset="0"/>
          </a:endParaRPr>
        </a:p>
      </dsp:txBody>
      <dsp:txXfrm>
        <a:off x="1639350" y="1852265"/>
        <a:ext cx="1096594" cy="1096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9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1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1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8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0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3172-38F0-4E33-AA1C-88B78991DD7A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8E7D-4A14-407F-B7FB-F412BDDA8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86" y="3826224"/>
            <a:ext cx="4244486" cy="3031776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6" y="1267818"/>
            <a:ext cx="8715649" cy="37454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145549" y="4710510"/>
            <a:ext cx="4629472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sz="4000" dirty="0" smtClean="0">
                <a:effectLst/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Telefonía dinámica en la nube </a:t>
            </a:r>
            <a:endParaRPr lang="en-US" sz="4000" dirty="0">
              <a:effectLst/>
              <a:latin typeface="French Script MT" panose="030204020406070406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3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83" y="5713769"/>
            <a:ext cx="2662617" cy="114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-187881"/>
            <a:ext cx="6384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French Script MT" panose="03020402040607040605" pitchFamily="66" charset="0"/>
              </a:rPr>
              <a:t>Beneficios</a:t>
            </a:r>
            <a:r>
              <a:rPr lang="en-US" sz="4800" b="1" dirty="0" smtClean="0">
                <a:latin typeface="French Script MT" panose="03020402040607040605" pitchFamily="66" charset="0"/>
              </a:rPr>
              <a:t> de </a:t>
            </a:r>
            <a:r>
              <a:rPr lang="en-US" sz="4800" b="1" dirty="0" err="1" smtClean="0">
                <a:latin typeface="French Script MT" panose="03020402040607040605" pitchFamily="66" charset="0"/>
              </a:rPr>
              <a:t>Unirse</a:t>
            </a:r>
            <a:r>
              <a:rPr lang="en-US" sz="4800" b="1" dirty="0" smtClean="0">
                <a:latin typeface="French Script MT" panose="03020402040607040605" pitchFamily="66" charset="0"/>
              </a:rPr>
              <a:t> a </a:t>
            </a:r>
            <a:r>
              <a:rPr lang="en-US" sz="4800" b="1" dirty="0" err="1" smtClean="0">
                <a:latin typeface="French Script MT" panose="03020402040607040605" pitchFamily="66" charset="0"/>
              </a:rPr>
              <a:t>Nuestra</a:t>
            </a:r>
            <a:r>
              <a:rPr lang="en-US" sz="4800" b="1" dirty="0" smtClean="0">
                <a:latin typeface="French Script MT" panose="03020402040607040605" pitchFamily="66" charset="0"/>
              </a:rPr>
              <a:t> Red</a:t>
            </a:r>
            <a:endParaRPr lang="en-US" sz="4800" b="1" dirty="0">
              <a:latin typeface="French Script MT" panose="03020402040607040605" pitchFamily="66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4637708"/>
              </p:ext>
            </p:extLst>
          </p:nvPr>
        </p:nvGraphicFramePr>
        <p:xfrm>
          <a:off x="1518652" y="990000"/>
          <a:ext cx="8844548" cy="584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88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tesforcontests.com/wp-content/uploads/2014/06/contact-us-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95" y="4137764"/>
            <a:ext cx="6705600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-187881"/>
            <a:ext cx="638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French Script MT" panose="03020402040607040605" pitchFamily="66" charset="0"/>
              </a:rPr>
              <a:t>Contactenos</a:t>
            </a:r>
            <a:endParaRPr lang="en-US" sz="4800" b="1" dirty="0">
              <a:latin typeface="French Script MT" panose="03020402040607040605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20" y="1442095"/>
            <a:ext cx="9384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Century" panose="02040604050505020304" pitchFamily="18" charset="0"/>
              </a:rPr>
              <a:t/>
            </a:r>
            <a:br>
              <a:rPr lang="it-IT" sz="2800" dirty="0" smtClean="0">
                <a:latin typeface="Century" panose="02040604050505020304" pitchFamily="18" charset="0"/>
              </a:rPr>
            </a:br>
            <a:r>
              <a:rPr lang="it-IT" sz="2800" b="0" i="0" dirty="0" smtClean="0">
                <a:effectLst/>
                <a:latin typeface="Century" panose="02040604050505020304" pitchFamily="18" charset="0"/>
              </a:rPr>
              <a:t>Barranquilla: (5) 361.0475</a:t>
            </a:r>
            <a:r>
              <a:rPr lang="it-IT" sz="2800" dirty="0" smtClean="0">
                <a:latin typeface="Century" panose="02040604050505020304" pitchFamily="18" charset="0"/>
              </a:rPr>
              <a:t/>
            </a:r>
            <a:br>
              <a:rPr lang="it-IT" sz="2800" dirty="0" smtClean="0">
                <a:latin typeface="Century" panose="02040604050505020304" pitchFamily="18" charset="0"/>
              </a:rPr>
            </a:br>
            <a:r>
              <a:rPr lang="it-IT" sz="2800" b="0" i="0" dirty="0" smtClean="0">
                <a:effectLst/>
                <a:latin typeface="Century" panose="02040604050505020304" pitchFamily="18" charset="0"/>
              </a:rPr>
              <a:t>Bogota: (1) 508.2183</a:t>
            </a:r>
            <a:r>
              <a:rPr lang="it-IT" sz="2800" dirty="0" smtClean="0">
                <a:latin typeface="Century" panose="02040604050505020304" pitchFamily="18" charset="0"/>
              </a:rPr>
              <a:t/>
            </a:r>
            <a:br>
              <a:rPr lang="it-IT" sz="2800" dirty="0" smtClean="0">
                <a:latin typeface="Century" panose="02040604050505020304" pitchFamily="18" charset="0"/>
              </a:rPr>
            </a:br>
            <a:r>
              <a:rPr lang="it-IT" sz="2800" b="0" i="0" dirty="0" smtClean="0">
                <a:effectLst/>
                <a:latin typeface="Century" panose="02040604050505020304" pitchFamily="18" charset="0"/>
              </a:rPr>
              <a:t>Cali: (2) 620.7070</a:t>
            </a:r>
            <a:r>
              <a:rPr lang="it-IT" sz="2800" dirty="0" smtClean="0">
                <a:latin typeface="Century" panose="02040604050505020304" pitchFamily="18" charset="0"/>
              </a:rPr>
              <a:t/>
            </a:r>
            <a:br>
              <a:rPr lang="it-IT" sz="2800" dirty="0" smtClean="0">
                <a:latin typeface="Century" panose="02040604050505020304" pitchFamily="18" charset="0"/>
              </a:rPr>
            </a:br>
            <a:r>
              <a:rPr lang="it-IT" sz="2800" b="0" i="0" dirty="0" smtClean="0">
                <a:effectLst/>
                <a:latin typeface="Century" panose="02040604050505020304" pitchFamily="18" charset="0"/>
              </a:rPr>
              <a:t>info@coltelnet.com.co</a:t>
            </a:r>
            <a:endParaRPr lang="en-US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7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83" y="5713769"/>
            <a:ext cx="2662617" cy="114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505" y="181450"/>
            <a:ext cx="489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French Script MT" panose="03020402040607040605" pitchFamily="66" charset="0"/>
              </a:rPr>
              <a:t>Quienes</a:t>
            </a:r>
            <a:r>
              <a:rPr lang="en-US" sz="4800" b="1" dirty="0" smtClean="0">
                <a:latin typeface="French Script MT" panose="03020402040607040605" pitchFamily="66" charset="0"/>
              </a:rPr>
              <a:t> </a:t>
            </a:r>
            <a:r>
              <a:rPr lang="en-US" sz="4800" b="1" dirty="0" err="1" smtClean="0">
                <a:latin typeface="French Script MT" panose="03020402040607040605" pitchFamily="66" charset="0"/>
              </a:rPr>
              <a:t>somos</a:t>
            </a:r>
            <a:r>
              <a:rPr lang="en-US" sz="4800" b="1" dirty="0">
                <a:latin typeface="French Script MT" panose="03020402040607040605" pitchFamily="66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2505" y="1837662"/>
            <a:ext cx="8005010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VE" sz="20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VE" sz="20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COLTEL</a:t>
            </a:r>
            <a:r>
              <a:rPr lang="es-VE" sz="20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-NET </a:t>
            </a:r>
            <a:r>
              <a:rPr lang="es-VE" sz="20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S.A.S </a:t>
            </a:r>
            <a:r>
              <a:rPr lang="es-VE" sz="20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somos proveedores de soluciones en telecomunicaciones para empresas y hogares, con una amplia experiencia en el mercado de telefonía IP, servicios virtuales en la nube y soluciones en tecnologías de información y desarrollo de redes.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0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VE" sz="2000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Además ofrecemos servicios de llamadas internacionales sobre la plataforma de tecnología IP, lo cual nos permite transmitir millones de minutos diarios sobre internet a las tarifas más competitivas del mercado. </a:t>
            </a:r>
            <a:endParaRPr lang="en-US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92" y="1837662"/>
            <a:ext cx="3762719" cy="32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83" y="5713769"/>
            <a:ext cx="2662617" cy="114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505" y="181450"/>
            <a:ext cx="489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French Script MT" panose="03020402040607040605" pitchFamily="66" charset="0"/>
              </a:rPr>
              <a:t>Tecnologia</a:t>
            </a:r>
            <a:endParaRPr lang="en-US" sz="4800" b="1" dirty="0">
              <a:latin typeface="French Script MT" panose="03020402040607040605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92" y="1837662"/>
            <a:ext cx="3762719" cy="3256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6279" y="209433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i="0" dirty="0" smtClean="0">
                <a:effectLst/>
                <a:latin typeface="Century" panose="02040604050505020304" pitchFamily="18" charset="0"/>
              </a:rPr>
              <a:t>Voz por Protocolo de Internet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, también llamado </a:t>
            </a:r>
            <a:r>
              <a:rPr lang="es-ES" sz="2000" b="1" i="0" dirty="0" smtClean="0">
                <a:effectLst/>
                <a:latin typeface="Century" panose="02040604050505020304" pitchFamily="18" charset="0"/>
              </a:rPr>
              <a:t>Voz sobre IP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, </a:t>
            </a:r>
            <a:r>
              <a:rPr lang="es-ES" sz="2000" b="1" i="0" dirty="0" smtClean="0">
                <a:effectLst/>
                <a:latin typeface="Century" panose="02040604050505020304" pitchFamily="18" charset="0"/>
              </a:rPr>
              <a:t>Voz IP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, </a:t>
            </a:r>
            <a:r>
              <a:rPr lang="es-ES" sz="2000" b="1" i="0" dirty="0" err="1" smtClean="0">
                <a:effectLst/>
                <a:latin typeface="Century" panose="02040604050505020304" pitchFamily="18" charset="0"/>
              </a:rPr>
              <a:t>VozIP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, (</a:t>
            </a:r>
            <a:r>
              <a:rPr lang="es-ES" sz="2000" b="0" i="1" dirty="0" err="1" smtClean="0">
                <a:effectLst/>
                <a:latin typeface="Century" panose="02040604050505020304" pitchFamily="18" charset="0"/>
              </a:rPr>
              <a:t>VoIP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 por sus siglas en </a:t>
            </a:r>
            <a:r>
              <a:rPr lang="es-ES" sz="2000" b="0" i="0" strike="noStrike" dirty="0" smtClean="0">
                <a:effectLst/>
                <a:latin typeface="Century" panose="02040604050505020304" pitchFamily="18" charset="0"/>
              </a:rPr>
              <a:t>inglés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, </a:t>
            </a:r>
            <a:r>
              <a:rPr lang="es-ES" sz="2000" b="0" i="1" dirty="0" err="1" smtClean="0">
                <a:effectLst/>
                <a:latin typeface="Century" panose="02040604050505020304" pitchFamily="18" charset="0"/>
              </a:rPr>
              <a:t>Voice</a:t>
            </a:r>
            <a:r>
              <a:rPr lang="es-ES" sz="2000" b="0" i="1" dirty="0" smtClean="0">
                <a:effectLst/>
                <a:latin typeface="Century" panose="02040604050505020304" pitchFamily="18" charset="0"/>
              </a:rPr>
              <a:t> </a:t>
            </a:r>
            <a:r>
              <a:rPr lang="es-ES" sz="2000" b="0" i="1" dirty="0" err="1" smtClean="0">
                <a:effectLst/>
                <a:latin typeface="Century" panose="02040604050505020304" pitchFamily="18" charset="0"/>
              </a:rPr>
              <a:t>over</a:t>
            </a:r>
            <a:r>
              <a:rPr lang="es-ES" sz="2000" b="0" i="1" dirty="0" smtClean="0">
                <a:effectLst/>
                <a:latin typeface="Century" panose="02040604050505020304" pitchFamily="18" charset="0"/>
              </a:rPr>
              <a:t> IP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, Voz por IP), es un grupo de recursos que hacen posible que la señal de voz viaje a través de </a:t>
            </a:r>
            <a:r>
              <a:rPr lang="es-ES" sz="2000" b="0" i="0" strike="noStrike" dirty="0" smtClean="0">
                <a:effectLst/>
                <a:latin typeface="Century" panose="02040604050505020304" pitchFamily="18" charset="0"/>
              </a:rPr>
              <a:t>Internet 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empleando un </a:t>
            </a:r>
            <a:r>
              <a:rPr lang="es-ES" sz="2000" b="0" i="0" strike="noStrike" dirty="0" smtClean="0">
                <a:effectLst/>
                <a:latin typeface="Century" panose="02040604050505020304" pitchFamily="18" charset="0"/>
              </a:rPr>
              <a:t>protocolo IP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 (Protocolo de Internet). </a:t>
            </a:r>
          </a:p>
          <a:p>
            <a:pPr algn="just"/>
            <a:endParaRPr lang="es-ES" sz="2000" dirty="0">
              <a:latin typeface="Century" panose="02040604050505020304" pitchFamily="18" charset="0"/>
            </a:endParaRPr>
          </a:p>
          <a:p>
            <a:pPr algn="just"/>
            <a:r>
              <a:rPr lang="es-ES" sz="2000" b="0" i="0" dirty="0" smtClean="0">
                <a:effectLst/>
                <a:latin typeface="Century" panose="02040604050505020304" pitchFamily="18" charset="0"/>
              </a:rPr>
              <a:t>Esto significa que se envía la </a:t>
            </a:r>
            <a:r>
              <a:rPr lang="es-ES" sz="2000" b="0" i="0" strike="noStrike" dirty="0" smtClean="0">
                <a:effectLst/>
                <a:latin typeface="Century" panose="02040604050505020304" pitchFamily="18" charset="0"/>
              </a:rPr>
              <a:t>señal de voz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 en forma digital, en </a:t>
            </a:r>
            <a:r>
              <a:rPr lang="es-ES" sz="2000" b="0" i="0" strike="noStrike" dirty="0" smtClean="0">
                <a:effectLst/>
                <a:latin typeface="Century" panose="02040604050505020304" pitchFamily="18" charset="0"/>
              </a:rPr>
              <a:t>paquetes de datos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, en lugar de enviarla en forma analógica a través de circuitos utilizables sólo por telefonía convencional.</a:t>
            </a:r>
            <a:endParaRPr lang="en-US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0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83" y="5713769"/>
            <a:ext cx="2662617" cy="114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505" y="181450"/>
            <a:ext cx="489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French Script MT" panose="03020402040607040605" pitchFamily="66" charset="0"/>
              </a:rPr>
              <a:t>Que</a:t>
            </a:r>
            <a:r>
              <a:rPr lang="en-US" sz="4800" b="1" dirty="0" smtClean="0">
                <a:latin typeface="French Script MT" panose="03020402040607040605" pitchFamily="66" charset="0"/>
              </a:rPr>
              <a:t> </a:t>
            </a:r>
            <a:r>
              <a:rPr lang="en-US" sz="4800" b="1" dirty="0" err="1" smtClean="0">
                <a:latin typeface="French Script MT" panose="03020402040607040605" pitchFamily="66" charset="0"/>
              </a:rPr>
              <a:t>Ofrecemos</a:t>
            </a:r>
            <a:r>
              <a:rPr lang="en-US" sz="4800" b="1" dirty="0" smtClean="0">
                <a:latin typeface="French Script MT" panose="03020402040607040605" pitchFamily="66" charset="0"/>
              </a:rPr>
              <a:t>?</a:t>
            </a:r>
            <a:endParaRPr lang="en-US" sz="4800" b="1" dirty="0">
              <a:latin typeface="French Script MT" panose="03020402040607040605" pitchFamily="66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63823459"/>
              </p:ext>
            </p:extLst>
          </p:nvPr>
        </p:nvGraphicFramePr>
        <p:xfrm>
          <a:off x="1401538" y="1012447"/>
          <a:ext cx="100706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36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505" y="181450"/>
            <a:ext cx="489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French Script MT" panose="03020402040607040605" pitchFamily="66" charset="0"/>
              </a:rPr>
              <a:t>Portafolio</a:t>
            </a:r>
            <a:r>
              <a:rPr lang="en-US" sz="4800" b="1" dirty="0" smtClean="0">
                <a:latin typeface="French Script MT" panose="03020402040607040605" pitchFamily="66" charset="0"/>
              </a:rPr>
              <a:t> de </a:t>
            </a:r>
            <a:r>
              <a:rPr lang="en-US" sz="4800" b="1" dirty="0" err="1" smtClean="0">
                <a:latin typeface="French Script MT" panose="03020402040607040605" pitchFamily="66" charset="0"/>
              </a:rPr>
              <a:t>Productos</a:t>
            </a:r>
            <a:endParaRPr lang="en-US" sz="4800" b="1" dirty="0">
              <a:latin typeface="French Script MT" panose="03020402040607040605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094" y="1748162"/>
            <a:ext cx="10292391" cy="4553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sz="2400" b="1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Soluciones Empresariales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Números locales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Numero local de Estados Unidos y 50 países adicionales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Llamadas locales ilimitadas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Recepcionista automática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Llamadas simultaneas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Múltiples extensiones personalizadas 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Bajas tarifas para llamadas internacionales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Números 0-800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esvío – Redirección de llamadas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Música en espera – transferencia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lamine.com.br/wp-content/uploads/2014/02/empresa_foto_pred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30" y="1187116"/>
            <a:ext cx="5630206" cy="564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6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83" y="5713769"/>
            <a:ext cx="2662617" cy="114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505" y="181450"/>
            <a:ext cx="489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French Script MT" panose="03020402040607040605" pitchFamily="66" charset="0"/>
              </a:rPr>
              <a:t>Portafolio</a:t>
            </a:r>
            <a:r>
              <a:rPr lang="en-US" sz="4800" b="1" dirty="0" smtClean="0">
                <a:latin typeface="French Script MT" panose="03020402040607040605" pitchFamily="66" charset="0"/>
              </a:rPr>
              <a:t> de </a:t>
            </a:r>
            <a:r>
              <a:rPr lang="en-US" sz="4800" b="1" dirty="0" err="1" smtClean="0">
                <a:latin typeface="French Script MT" panose="03020402040607040605" pitchFamily="66" charset="0"/>
              </a:rPr>
              <a:t>Productos</a:t>
            </a:r>
            <a:endParaRPr lang="en-US" sz="4800" b="1" dirty="0">
              <a:latin typeface="French Script MT" panose="03020402040607040605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4582" y="2008275"/>
            <a:ext cx="5759117" cy="280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Soluciones</a:t>
            </a:r>
            <a:r>
              <a:rPr lang="en-US" sz="2000" b="1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Residenciales</a:t>
            </a:r>
            <a:r>
              <a:rPr lang="en-US" sz="2000" b="1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Llamadas locales ilimitadas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Código para llamadas internacionales.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Grabaciones de llamadas</a:t>
            </a:r>
            <a:endParaRPr lang="en-US" dirty="0" smtClean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Servicio “Sígueme” para dirigir llamadas al celular (Aplicación Móvil </a:t>
            </a:r>
            <a:r>
              <a:rPr lang="en-US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Softphone)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VE" dirty="0" smtClean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bcinova.cl/medios/2012/nova/images/3r-nivel-seguro-hog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41" y="1343076"/>
            <a:ext cx="5447084" cy="40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1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107267" y="-1540440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83" y="5713769"/>
            <a:ext cx="2662617" cy="114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185815"/>
            <a:ext cx="638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French Script MT" panose="03020402040607040605" pitchFamily="66" charset="0"/>
              </a:rPr>
              <a:t>Numeros</a:t>
            </a:r>
            <a:r>
              <a:rPr lang="en-US" sz="4800" b="1" dirty="0" smtClean="0">
                <a:latin typeface="French Script MT" panose="03020402040607040605" pitchFamily="66" charset="0"/>
              </a:rPr>
              <a:t> </a:t>
            </a:r>
            <a:r>
              <a:rPr lang="en-US" sz="4800" b="1" dirty="0" err="1" smtClean="0">
                <a:latin typeface="French Script MT" panose="03020402040607040605" pitchFamily="66" charset="0"/>
              </a:rPr>
              <a:t>Virtuales</a:t>
            </a:r>
            <a:endParaRPr lang="en-US" sz="4800" b="1" dirty="0">
              <a:latin typeface="French Script MT" panose="03020402040607040605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7936" y="15548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i="0" dirty="0" smtClean="0">
                <a:effectLst/>
                <a:latin typeface="Century" panose="02040604050505020304" pitchFamily="18" charset="0"/>
              </a:rPr>
              <a:t>¿Tienes negocios,  amigos o familiares en otros </a:t>
            </a:r>
            <a:r>
              <a:rPr lang="es-ES" i="0" dirty="0" err="1" smtClean="0">
                <a:effectLst/>
                <a:latin typeface="Century" panose="02040604050505020304" pitchFamily="18" charset="0"/>
              </a:rPr>
              <a:t>paises</a:t>
            </a:r>
            <a:r>
              <a:rPr lang="es-ES" i="0" dirty="0" smtClean="0">
                <a:effectLst/>
                <a:latin typeface="Century" panose="02040604050505020304" pitchFamily="18" charset="0"/>
              </a:rPr>
              <a:t>? Obtén un número virtual con Coltel-Net en su código de área para que puedan llamarte por el precio de una llamada local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936" y="296558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i="0" dirty="0" smtClean="0">
                <a:effectLst/>
                <a:latin typeface="Century" panose="02040604050505020304" pitchFamily="18" charset="0"/>
              </a:rPr>
              <a:t>Funciones</a:t>
            </a:r>
          </a:p>
          <a:p>
            <a:pPr algn="just"/>
            <a:endParaRPr lang="es-ES" b="1" i="0" dirty="0" smtClean="0">
              <a:effectLst/>
              <a:latin typeface="Century" panose="020406040505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0" i="0" dirty="0" smtClean="0">
                <a:effectLst/>
                <a:latin typeface="Century" panose="02040604050505020304" pitchFamily="18" charset="0"/>
              </a:rPr>
              <a:t>Llamadas internacionales al costo de una llamada local.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b="0" i="0" dirty="0" smtClean="0">
                <a:effectLst/>
                <a:latin typeface="Century" panose="02040604050505020304" pitchFamily="18" charset="0"/>
              </a:rPr>
              <a:t>Agrega más de un número virtual, sin importar el plan de llamadas.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entury" panose="02040604050505020304" pitchFamily="18" charset="0"/>
              </a:rPr>
              <a:t> Podrás proyectar una imagen de empresa estructurada en diversos países al poseer números locales de las ciudades donde efectúe operaciones. Todas estas llamadas serán dirigidas a su teléfono IP en Colombia. (Llamadas entrantes sin costo por minuto)</a:t>
            </a:r>
            <a:endParaRPr lang="es-ES" b="0" i="0" dirty="0" smtClean="0">
              <a:effectLst/>
              <a:latin typeface="Century" panose="02040604050505020304" pitchFamily="18" charset="0"/>
            </a:endParaRPr>
          </a:p>
        </p:txBody>
      </p:sp>
      <p:pic>
        <p:nvPicPr>
          <p:cNvPr id="3074" name="Picture 2" descr="http://static-panel-front-img.corpresa.es/faq/centralitadid/numerod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67" y="2154998"/>
            <a:ext cx="2857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6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uentosinfantilescortos.net/wp-content/uploads/2014/08/cuento-infantil-cielo-y-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37" y="1804773"/>
            <a:ext cx="3472550" cy="34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fficialpsds.com/images/thumbs/flag-COLOMBIA-psd717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44" y="112411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 rot="9755582">
            <a:off x="-1423943" y="-970465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383" y="5713769"/>
            <a:ext cx="2662617" cy="114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26" y="23736"/>
            <a:ext cx="638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French Script MT" panose="03020402040607040605" pitchFamily="66" charset="0"/>
              </a:rPr>
              <a:t>Llama Sin Pin</a:t>
            </a:r>
            <a:endParaRPr lang="en-US" sz="4800" b="1" dirty="0">
              <a:latin typeface="French Script MT" panose="03020402040607040605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180" y="193594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000" b="1" i="0" dirty="0" smtClean="0">
                <a:effectLst/>
                <a:latin typeface="Century" panose="02040604050505020304" pitchFamily="18" charset="0"/>
              </a:rPr>
              <a:t>Llamadas internacionales a las mejores tarifas</a:t>
            </a:r>
          </a:p>
          <a:p>
            <a:pPr algn="just"/>
            <a:endParaRPr lang="es-ES" sz="2000" b="1" i="0" dirty="0" smtClean="0">
              <a:effectLst/>
              <a:latin typeface="Century" panose="02040604050505020304" pitchFamily="18" charset="0"/>
            </a:endParaRPr>
          </a:p>
          <a:p>
            <a:pPr algn="just"/>
            <a:r>
              <a:rPr lang="es-ES" sz="2000" b="1" i="0" dirty="0" smtClean="0">
                <a:effectLst/>
                <a:latin typeface="Century" panose="02040604050505020304" pitchFamily="18" charset="0"/>
              </a:rPr>
              <a:t>Servicio </a:t>
            </a:r>
            <a:r>
              <a:rPr lang="es-ES" sz="2000" b="1" i="0" dirty="0" err="1" smtClean="0">
                <a:effectLst/>
                <a:latin typeface="Century" panose="02040604050505020304" pitchFamily="18" charset="0"/>
              </a:rPr>
              <a:t>Prepagado</a:t>
            </a:r>
            <a:r>
              <a:rPr lang="es-ES" sz="2000" b="1" i="0" dirty="0" smtClean="0">
                <a:effectLst/>
                <a:latin typeface="Century" panose="02040604050505020304" pitchFamily="18" charset="0"/>
              </a:rPr>
              <a:t> para llamadas internacionales </a:t>
            </a:r>
            <a:r>
              <a:rPr lang="es-ES" sz="2000" b="0" i="0" dirty="0" smtClean="0">
                <a:effectLst/>
                <a:latin typeface="Century" panose="02040604050505020304" pitchFamily="18" charset="0"/>
              </a:rPr>
              <a:t>desde tu teléfono celular o fijo. Con Coltel-Net habla más minutos por menos desde Colombia a cualquier parte del mundo . ¡Fácil, cómodo y económico!</a:t>
            </a:r>
            <a:br>
              <a:rPr lang="es-ES" sz="2000" b="0" i="0" dirty="0" smtClean="0">
                <a:effectLst/>
                <a:latin typeface="Century" panose="02040604050505020304" pitchFamily="18" charset="0"/>
              </a:rPr>
            </a:br>
            <a:r>
              <a:rPr lang="es-ES" b="0" i="0" dirty="0" smtClean="0">
                <a:solidFill>
                  <a:srgbClr val="00538B"/>
                </a:solidFill>
                <a:effectLst/>
                <a:latin typeface="arial" panose="020B0604020202020204" pitchFamily="34" charset="0"/>
              </a:rPr>
              <a:t/>
            </a:r>
            <a:br>
              <a:rPr lang="es-ES" b="0" i="0" dirty="0" smtClean="0">
                <a:solidFill>
                  <a:srgbClr val="00538B"/>
                </a:solidFill>
                <a:effectLst/>
                <a:latin typeface="arial" panose="020B0604020202020204" pitchFamily="34" charset="0"/>
              </a:rPr>
            </a:br>
            <a:endParaRPr lang="es-ES" b="0" i="0" dirty="0">
              <a:solidFill>
                <a:srgbClr val="00538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rot="9755582">
            <a:off x="-1439985" y="-878100"/>
            <a:ext cx="14251676" cy="4367109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1586591" flipH="1">
            <a:off x="-31740" y="-1586605"/>
            <a:ext cx="12984051" cy="436710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26" y="0"/>
            <a:ext cx="6384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French Script MT" panose="03020402040607040605" pitchFamily="66" charset="0"/>
              </a:rPr>
              <a:t>Que</a:t>
            </a:r>
            <a:r>
              <a:rPr lang="en-US" sz="4800" b="1" dirty="0">
                <a:latin typeface="French Script MT" panose="03020402040607040605" pitchFamily="66" charset="0"/>
              </a:rPr>
              <a:t> </a:t>
            </a:r>
            <a:r>
              <a:rPr lang="en-US" sz="4800" b="1" dirty="0" err="1">
                <a:latin typeface="French Script MT" panose="03020402040607040605" pitchFamily="66" charset="0"/>
              </a:rPr>
              <a:t>nos</a:t>
            </a:r>
            <a:r>
              <a:rPr lang="en-US" sz="4800" b="1" dirty="0">
                <a:latin typeface="French Script MT" panose="03020402040607040605" pitchFamily="66" charset="0"/>
              </a:rPr>
              <a:t> </a:t>
            </a:r>
            <a:r>
              <a:rPr lang="en-US" sz="4800" b="1" dirty="0" err="1">
                <a:latin typeface="French Script MT" panose="03020402040607040605" pitchFamily="66" charset="0"/>
              </a:rPr>
              <a:t>hace</a:t>
            </a:r>
            <a:r>
              <a:rPr lang="en-US" sz="4800" b="1" dirty="0">
                <a:latin typeface="French Script MT" panose="03020402040607040605" pitchFamily="66" charset="0"/>
              </a:rPr>
              <a:t> </a:t>
            </a:r>
            <a:r>
              <a:rPr lang="en-US" sz="4800" b="1" dirty="0" err="1">
                <a:latin typeface="French Script MT" panose="03020402040607040605" pitchFamily="66" charset="0"/>
              </a:rPr>
              <a:t>diferente</a:t>
            </a:r>
            <a:r>
              <a:rPr lang="en-US" sz="4800" b="1" dirty="0">
                <a:latin typeface="French Script MT" panose="03020402040607040605" pitchFamily="66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3089"/>
            <a:ext cx="6096000" cy="6247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endParaRPr lang="en-US" sz="24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Presencia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50%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Norteamerica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y 50%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Latinoamerica</a:t>
            </a:r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Extensiones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internas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alrededor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mundo</a:t>
            </a:r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Numeros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virtuales</a:t>
            </a:r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Movilidad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(No + Roaming)</a:t>
            </a:r>
          </a:p>
          <a:p>
            <a:pPr algn="ctr"/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Servicio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Reconocimientos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Internacionales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Servicio</a:t>
            </a:r>
            <a:r>
              <a:rPr lang="en-US" sz="2000" dirty="0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al </a:t>
            </a:r>
            <a:r>
              <a:rPr lang="en-US" sz="2000" dirty="0" err="1" smtClean="0">
                <a:latin typeface="Century" panose="02040604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endParaRPr lang="en-US" sz="2000" dirty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400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dirty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dirty="0" smtClean="0">
              <a:latin typeface="Century" panose="02040604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4" descr="http://androidzone.org/wp-content/uploads/2012/04/Google-Play-S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57" y="1375289"/>
            <a:ext cx="3096126" cy="23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358" y="3464202"/>
            <a:ext cx="3827591" cy="3393798"/>
          </a:xfrm>
          <a:prstGeom prst="rect">
            <a:avLst/>
          </a:prstGeom>
        </p:spPr>
      </p:pic>
      <p:pic>
        <p:nvPicPr>
          <p:cNvPr id="11" name="Picture 2" descr="http://img1.wikia.nocookie.net/__cb20130314170608/logopedia/images/b/bf/App-Store-P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22" y="1991989"/>
            <a:ext cx="2075782" cy="20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everythingsurface.org/wp-content/uploads/2013/07/wifi-issues-on-surface-pr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9" b="26842"/>
          <a:stretch/>
        </p:blipFill>
        <p:spPr bwMode="auto">
          <a:xfrm>
            <a:off x="6333795" y="4729155"/>
            <a:ext cx="1788119" cy="8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344</Words>
  <Application>Microsoft Macintosh PowerPoint</Application>
  <PresentationFormat>Custom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KIRIA</dc:creator>
  <cp:lastModifiedBy>Marco Antonio Fabra</cp:lastModifiedBy>
  <cp:revision>14</cp:revision>
  <dcterms:created xsi:type="dcterms:W3CDTF">2015-05-29T16:48:05Z</dcterms:created>
  <dcterms:modified xsi:type="dcterms:W3CDTF">2015-09-22T21:35:53Z</dcterms:modified>
</cp:coreProperties>
</file>